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theme/theme2.xml" ContentType="application/vnd.openxmlformats-officedocument.theme+xml"/>
  <Override PartName="/ppt/media/image5.jpeg" ContentType="image/jpeg"/>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80000"/>
      </a:lnSpc>
      <a:spcBef>
        <a:spcPts val="0"/>
      </a:spcBef>
      <a:spcAft>
        <a:spcPts val="0"/>
      </a:spcAft>
      <a:buClrTx/>
      <a:buSzTx/>
      <a:buFontTx/>
      <a:buNone/>
      <a:tabLst/>
      <a:defRPr b="0" baseline="0" cap="all" i="0" spc="0" strike="noStrike" sz="7000" u="none" kumimoji="0" normalizeH="0">
        <a:ln>
          <a:noFill/>
        </a:ln>
        <a:solidFill>
          <a:srgbClr val="FFFFFF"/>
        </a:solidFill>
        <a:effectLst/>
        <a:uFillTx/>
        <a:latin typeface="+mj-lt"/>
        <a:ea typeface="+mj-ea"/>
        <a:cs typeface="+mj-cs"/>
        <a:sym typeface="Helvetica Neue Light"/>
      </a:defRPr>
    </a:lvl1pPr>
    <a:lvl2pPr marL="0" marR="0" indent="228600" algn="l" defTabSz="825500" rtl="0" fontAlgn="auto" latinLnBrk="0" hangingPunct="0">
      <a:lnSpc>
        <a:spcPct val="80000"/>
      </a:lnSpc>
      <a:spcBef>
        <a:spcPts val="0"/>
      </a:spcBef>
      <a:spcAft>
        <a:spcPts val="0"/>
      </a:spcAft>
      <a:buClrTx/>
      <a:buSzTx/>
      <a:buFontTx/>
      <a:buNone/>
      <a:tabLst/>
      <a:defRPr b="0" baseline="0" cap="all" i="0" spc="0" strike="noStrike" sz="7000" u="none" kumimoji="0" normalizeH="0">
        <a:ln>
          <a:noFill/>
        </a:ln>
        <a:solidFill>
          <a:srgbClr val="FFFFFF"/>
        </a:solidFill>
        <a:effectLst/>
        <a:uFillTx/>
        <a:latin typeface="+mj-lt"/>
        <a:ea typeface="+mj-ea"/>
        <a:cs typeface="+mj-cs"/>
        <a:sym typeface="Helvetica Neue Light"/>
      </a:defRPr>
    </a:lvl2pPr>
    <a:lvl3pPr marL="0" marR="0" indent="457200" algn="l" defTabSz="825500" rtl="0" fontAlgn="auto" latinLnBrk="0" hangingPunct="0">
      <a:lnSpc>
        <a:spcPct val="80000"/>
      </a:lnSpc>
      <a:spcBef>
        <a:spcPts val="0"/>
      </a:spcBef>
      <a:spcAft>
        <a:spcPts val="0"/>
      </a:spcAft>
      <a:buClrTx/>
      <a:buSzTx/>
      <a:buFontTx/>
      <a:buNone/>
      <a:tabLst/>
      <a:defRPr b="0" baseline="0" cap="all" i="0" spc="0" strike="noStrike" sz="7000" u="none" kumimoji="0" normalizeH="0">
        <a:ln>
          <a:noFill/>
        </a:ln>
        <a:solidFill>
          <a:srgbClr val="FFFFFF"/>
        </a:solidFill>
        <a:effectLst/>
        <a:uFillTx/>
        <a:latin typeface="+mj-lt"/>
        <a:ea typeface="+mj-ea"/>
        <a:cs typeface="+mj-cs"/>
        <a:sym typeface="Helvetica Neue Light"/>
      </a:defRPr>
    </a:lvl3pPr>
    <a:lvl4pPr marL="0" marR="0" indent="685800" algn="l" defTabSz="825500" rtl="0" fontAlgn="auto" latinLnBrk="0" hangingPunct="0">
      <a:lnSpc>
        <a:spcPct val="80000"/>
      </a:lnSpc>
      <a:spcBef>
        <a:spcPts val="0"/>
      </a:spcBef>
      <a:spcAft>
        <a:spcPts val="0"/>
      </a:spcAft>
      <a:buClrTx/>
      <a:buSzTx/>
      <a:buFontTx/>
      <a:buNone/>
      <a:tabLst/>
      <a:defRPr b="0" baseline="0" cap="all" i="0" spc="0" strike="noStrike" sz="7000" u="none" kumimoji="0" normalizeH="0">
        <a:ln>
          <a:noFill/>
        </a:ln>
        <a:solidFill>
          <a:srgbClr val="FFFFFF"/>
        </a:solidFill>
        <a:effectLst/>
        <a:uFillTx/>
        <a:latin typeface="+mj-lt"/>
        <a:ea typeface="+mj-ea"/>
        <a:cs typeface="+mj-cs"/>
        <a:sym typeface="Helvetica Neue Light"/>
      </a:defRPr>
    </a:lvl4pPr>
    <a:lvl5pPr marL="0" marR="0" indent="914400" algn="l" defTabSz="825500" rtl="0" fontAlgn="auto" latinLnBrk="0" hangingPunct="0">
      <a:lnSpc>
        <a:spcPct val="80000"/>
      </a:lnSpc>
      <a:spcBef>
        <a:spcPts val="0"/>
      </a:spcBef>
      <a:spcAft>
        <a:spcPts val="0"/>
      </a:spcAft>
      <a:buClrTx/>
      <a:buSzTx/>
      <a:buFontTx/>
      <a:buNone/>
      <a:tabLst/>
      <a:defRPr b="0" baseline="0" cap="all" i="0" spc="0" strike="noStrike" sz="7000" u="none" kumimoji="0" normalizeH="0">
        <a:ln>
          <a:noFill/>
        </a:ln>
        <a:solidFill>
          <a:srgbClr val="FFFFFF"/>
        </a:solidFill>
        <a:effectLst/>
        <a:uFillTx/>
        <a:latin typeface="+mj-lt"/>
        <a:ea typeface="+mj-ea"/>
        <a:cs typeface="+mj-cs"/>
        <a:sym typeface="Helvetica Neue Light"/>
      </a:defRPr>
    </a:lvl5pPr>
    <a:lvl6pPr marL="0" marR="0" indent="1143000" algn="l" defTabSz="825500" rtl="0" fontAlgn="auto" latinLnBrk="0" hangingPunct="0">
      <a:lnSpc>
        <a:spcPct val="80000"/>
      </a:lnSpc>
      <a:spcBef>
        <a:spcPts val="0"/>
      </a:spcBef>
      <a:spcAft>
        <a:spcPts val="0"/>
      </a:spcAft>
      <a:buClrTx/>
      <a:buSzTx/>
      <a:buFontTx/>
      <a:buNone/>
      <a:tabLst/>
      <a:defRPr b="0" baseline="0" cap="all" i="0" spc="0" strike="noStrike" sz="7000" u="none" kumimoji="0" normalizeH="0">
        <a:ln>
          <a:noFill/>
        </a:ln>
        <a:solidFill>
          <a:srgbClr val="FFFFFF"/>
        </a:solidFill>
        <a:effectLst/>
        <a:uFillTx/>
        <a:latin typeface="+mj-lt"/>
        <a:ea typeface="+mj-ea"/>
        <a:cs typeface="+mj-cs"/>
        <a:sym typeface="Helvetica Neue Light"/>
      </a:defRPr>
    </a:lvl6pPr>
    <a:lvl7pPr marL="0" marR="0" indent="1371600" algn="l" defTabSz="825500" rtl="0" fontAlgn="auto" latinLnBrk="0" hangingPunct="0">
      <a:lnSpc>
        <a:spcPct val="80000"/>
      </a:lnSpc>
      <a:spcBef>
        <a:spcPts val="0"/>
      </a:spcBef>
      <a:spcAft>
        <a:spcPts val="0"/>
      </a:spcAft>
      <a:buClrTx/>
      <a:buSzTx/>
      <a:buFontTx/>
      <a:buNone/>
      <a:tabLst/>
      <a:defRPr b="0" baseline="0" cap="all" i="0" spc="0" strike="noStrike" sz="7000" u="none" kumimoji="0" normalizeH="0">
        <a:ln>
          <a:noFill/>
        </a:ln>
        <a:solidFill>
          <a:srgbClr val="FFFFFF"/>
        </a:solidFill>
        <a:effectLst/>
        <a:uFillTx/>
        <a:latin typeface="+mj-lt"/>
        <a:ea typeface="+mj-ea"/>
        <a:cs typeface="+mj-cs"/>
        <a:sym typeface="Helvetica Neue Light"/>
      </a:defRPr>
    </a:lvl7pPr>
    <a:lvl8pPr marL="0" marR="0" indent="1600200" algn="l" defTabSz="825500" rtl="0" fontAlgn="auto" latinLnBrk="0" hangingPunct="0">
      <a:lnSpc>
        <a:spcPct val="80000"/>
      </a:lnSpc>
      <a:spcBef>
        <a:spcPts val="0"/>
      </a:spcBef>
      <a:spcAft>
        <a:spcPts val="0"/>
      </a:spcAft>
      <a:buClrTx/>
      <a:buSzTx/>
      <a:buFontTx/>
      <a:buNone/>
      <a:tabLst/>
      <a:defRPr b="0" baseline="0" cap="all" i="0" spc="0" strike="noStrike" sz="7000" u="none" kumimoji="0" normalizeH="0">
        <a:ln>
          <a:noFill/>
        </a:ln>
        <a:solidFill>
          <a:srgbClr val="FFFFFF"/>
        </a:solidFill>
        <a:effectLst/>
        <a:uFillTx/>
        <a:latin typeface="+mj-lt"/>
        <a:ea typeface="+mj-ea"/>
        <a:cs typeface="+mj-cs"/>
        <a:sym typeface="Helvetica Neue Light"/>
      </a:defRPr>
    </a:lvl8pPr>
    <a:lvl9pPr marL="0" marR="0" indent="1828800" algn="l" defTabSz="825500" rtl="0" fontAlgn="auto" latinLnBrk="0" hangingPunct="0">
      <a:lnSpc>
        <a:spcPct val="80000"/>
      </a:lnSpc>
      <a:spcBef>
        <a:spcPts val="0"/>
      </a:spcBef>
      <a:spcAft>
        <a:spcPts val="0"/>
      </a:spcAft>
      <a:buClrTx/>
      <a:buSzTx/>
      <a:buFontTx/>
      <a:buNone/>
      <a:tabLst/>
      <a:defRPr b="0" baseline="0" cap="all" i="0" spc="0" strike="noStrike" sz="7000" u="none" kumimoji="0" normalizeH="0">
        <a:ln>
          <a:noFill/>
        </a:ln>
        <a:solidFill>
          <a:srgbClr val="FFFFFF"/>
        </a:solidFill>
        <a:effectLst/>
        <a:uFillTx/>
        <a:latin typeface="+mj-lt"/>
        <a:ea typeface="+mj-ea"/>
        <a:cs typeface="+mj-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def" i="de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def" i="de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def" i="de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def" i="de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def" i="de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def" i="de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def" i="de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B">
              <a:alpha val="30000"/>
            </a:srgbClr>
          </a:solidFill>
        </a:fill>
      </a:tcStyle>
    </a:band2H>
    <a:firstCol>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def" i="de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B">
              <a:alpha val="30000"/>
            </a:srgbClr>
          </a:solidFill>
        </a:fill>
      </a:tcStyle>
    </a:band2H>
    <a:firstCol>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def" i="de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B">
              <a:alpha val="30000"/>
            </a:srgbClr>
          </a:solidFill>
        </a:fill>
      </a:tcStyle>
    </a:band2H>
    <a:firstCol>
      <a:tcTxStyle b="on" i="de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de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de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D51ADE6A-740E-44AE-83CC-AE7238B6C88D}"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4A9BC294-FFE2-49D5-8D69-9E1BD2C41BD5}" styleName="">
    <a:tblBg/>
    <a:wholeTbl>
      <a:tcTxStyle b="off" i="off">
        <a:font>
          <a:latin typeface="Gill Sans MT"/>
          <a:ea typeface="Gill Sans MT"/>
          <a:cs typeface="Gill Sans MT"/>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MT"/>
          <a:ea typeface="Gill Sans MT"/>
          <a:cs typeface="Gill Sans MT"/>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MT"/>
          <a:ea typeface="Gill Sans MT"/>
          <a:cs typeface="Gill Sans MT"/>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MT"/>
          <a:ea typeface="Gill Sans MT"/>
          <a:cs typeface="Gill Sans MT"/>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BBFC77FB-9ED0-4EC9-95AA-A1379042E648}" styleName="">
    <a:tblBg/>
    <a:wholeTbl>
      <a:tcTxStyle b="off" i="off">
        <a:font>
          <a:latin typeface="Gill Sans MT"/>
          <a:ea typeface="Gill Sans MT"/>
          <a:cs typeface="Gill Sans MT"/>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
          <a:latin typeface="Gill Sans MT"/>
          <a:ea typeface="Gill Sans MT"/>
          <a:cs typeface="Gill Sans MT"/>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MT"/>
          <a:ea typeface="Gill Sans MT"/>
          <a:cs typeface="Gill Sans MT"/>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MT"/>
          <a:ea typeface="Gill Sans MT"/>
          <a:cs typeface="Gill Sans MT"/>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3DC5C2F9-1CAC-4260-A1DD-9FCDBB877499}"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6CBB8FF1-D9AA-43F3-AF6F-95CC898621D3}"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p:nvPr>
            <p:ph type="sldImg"/>
          </p:nvPr>
        </p:nvSpPr>
        <p:spPr>
          <a:xfrm>
            <a:off x="1143000" y="685800"/>
            <a:ext cx="4572000" cy="3429000"/>
          </a:xfrm>
          <a:prstGeom prst="rect">
            <a:avLst/>
          </a:prstGeom>
        </p:spPr>
        <p:txBody>
          <a:bodyPr/>
          <a:lstStyle/>
          <a:p>
            <a:pPr/>
          </a:p>
        </p:txBody>
      </p:sp>
      <p:sp>
        <p:nvSpPr>
          <p:cNvPr id="324" name="Shape 3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age - Black">
    <p:bg>
      <p:bgPr>
        <a:solidFill>
          <a:srgbClr val="000000"/>
        </a:solidFill>
      </p:bgPr>
    </p:bg>
    <p:spTree>
      <p:nvGrpSpPr>
        <p:cNvPr id="1" name=""/>
        <p:cNvGrpSpPr/>
        <p:nvPr/>
      </p:nvGrpSpPr>
      <p:grpSpPr>
        <a:xfrm>
          <a:off x="0" y="0"/>
          <a:ext cx="0" cy="0"/>
          <a:chOff x="0" y="0"/>
          <a:chExt cx="0" cy="0"/>
        </a:xfrm>
      </p:grpSpPr>
      <p:sp>
        <p:nvSpPr>
          <p:cNvPr id="12" name="Rectangle"/>
          <p:cNvSpPr/>
          <p:nvPr/>
        </p:nvSpPr>
        <p:spPr>
          <a:xfrm>
            <a:off x="9023350" y="6953250"/>
            <a:ext cx="24485600" cy="13944600"/>
          </a:xfrm>
          <a:prstGeom prst="rect">
            <a:avLst/>
          </a:prstGeom>
          <a:solidFill>
            <a:srgbClr val="020511"/>
          </a:solidFill>
          <a:ln w="12700">
            <a:miter lim="400000"/>
          </a:ln>
        </p:spPr>
        <p:txBody>
          <a:bodyPr lIns="50800" tIns="50800" rIns="50800" bIns="50800" anchor="ctr"/>
          <a:lstStyle/>
          <a:p>
            <a:pPr algn="ctr" defTabSz="584200">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 name="WORLD IA DAY 2018"/>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2018</a:t>
            </a:r>
          </a:p>
        </p:txBody>
      </p:sp>
      <p:sp>
        <p:nvSpPr>
          <p:cNvPr id="14" name="Slide Number"/>
          <p:cNvSpPr txBox="1"/>
          <p:nvPr>
            <p:ph type="sldNum" sz="quarter" idx="2"/>
          </p:nvPr>
        </p:nvSpPr>
        <p:spPr>
          <a:xfrm>
            <a:off x="12179300" y="13093700"/>
            <a:ext cx="453238" cy="461059"/>
          </a:xfrm>
          <a:prstGeom prst="rect">
            <a:avLst/>
          </a:prstGeom>
        </p:spPr>
        <p:txBody>
          <a:bodyPr/>
          <a:lstStyle>
            <a:lvl1pPr>
              <a:defRPr sz="2400">
                <a:latin typeface="+mj-lt"/>
                <a:ea typeface="+mj-ea"/>
                <a:cs typeface="+mj-cs"/>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yan Title">
    <p:bg>
      <p:bgPr>
        <a:solidFill>
          <a:srgbClr val="00D5FF"/>
        </a:solidFill>
      </p:bgPr>
    </p:bg>
    <p:spTree>
      <p:nvGrpSpPr>
        <p:cNvPr id="1" name=""/>
        <p:cNvGrpSpPr/>
        <p:nvPr/>
      </p:nvGrpSpPr>
      <p:grpSpPr>
        <a:xfrm>
          <a:off x="0" y="0"/>
          <a:ext cx="0" cy="0"/>
          <a:chOff x="0" y="0"/>
          <a:chExt cx="0" cy="0"/>
        </a:xfrm>
      </p:grpSpPr>
      <p:sp>
        <p:nvSpPr>
          <p:cNvPr id="115" name="Title Text"/>
          <p:cNvSpPr txBox="1"/>
          <p:nvPr>
            <p:ph type="title"/>
          </p:nvPr>
        </p:nvSpPr>
        <p:spPr>
          <a:xfrm>
            <a:off x="1701800" y="3771900"/>
            <a:ext cx="20993100" cy="3416300"/>
          </a:xfrm>
          <a:prstGeom prst="rect">
            <a:avLst/>
          </a:prstGeom>
        </p:spPr>
        <p:txBody>
          <a:bodyPr/>
          <a:lstStyle>
            <a:lvl1pPr algn="ctr">
              <a:lnSpc>
                <a:spcPct val="100000"/>
              </a:lnSpc>
              <a:defRPr b="0" cap="all" spc="0" sz="10100">
                <a:solidFill>
                  <a:srgbClr val="FFFFFF"/>
                </a:solidFill>
              </a:defRPr>
            </a:lvl1pPr>
          </a:lstStyle>
          <a:p>
            <a:pPr/>
            <a:r>
              <a:t>Title Text</a:t>
            </a:r>
          </a:p>
        </p:txBody>
      </p:sp>
      <p:sp>
        <p:nvSpPr>
          <p:cNvPr id="116" name="Slide Number"/>
          <p:cNvSpPr txBox="1"/>
          <p:nvPr>
            <p:ph type="sldNum" sz="quarter" idx="2"/>
          </p:nvPr>
        </p:nvSpPr>
        <p:spPr>
          <a:xfrm>
            <a:off x="22923500" y="13106400"/>
            <a:ext cx="432346" cy="444500"/>
          </a:xfrm>
          <a:prstGeom prst="rect">
            <a:avLst/>
          </a:prstGeom>
        </p:spPr>
        <p:txBody>
          <a:bodyPr/>
          <a:lstStyle>
            <a:lvl1pPr>
              <a:defRPr i="1" sz="2400">
                <a:solidFill>
                  <a:srgbClr val="545554"/>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Gray Title">
    <p:bg>
      <p:bgPr>
        <a:solidFill>
          <a:srgbClr val="545554"/>
        </a:solidFill>
      </p:bgPr>
    </p:bg>
    <p:spTree>
      <p:nvGrpSpPr>
        <p:cNvPr id="1" name=""/>
        <p:cNvGrpSpPr/>
        <p:nvPr/>
      </p:nvGrpSpPr>
      <p:grpSpPr>
        <a:xfrm>
          <a:off x="0" y="0"/>
          <a:ext cx="0" cy="0"/>
          <a:chOff x="0" y="0"/>
          <a:chExt cx="0" cy="0"/>
        </a:xfrm>
      </p:grpSpPr>
      <p:sp>
        <p:nvSpPr>
          <p:cNvPr id="123" name="Title Text"/>
          <p:cNvSpPr txBox="1"/>
          <p:nvPr>
            <p:ph type="title"/>
          </p:nvPr>
        </p:nvSpPr>
        <p:spPr>
          <a:xfrm>
            <a:off x="1701800" y="3771900"/>
            <a:ext cx="20993100" cy="3416300"/>
          </a:xfrm>
          <a:prstGeom prst="rect">
            <a:avLst/>
          </a:prstGeom>
        </p:spPr>
        <p:txBody>
          <a:bodyPr/>
          <a:lstStyle>
            <a:lvl1pPr algn="ctr">
              <a:lnSpc>
                <a:spcPct val="100000"/>
              </a:lnSpc>
              <a:defRPr b="0" cap="all" spc="0" sz="10100">
                <a:solidFill>
                  <a:srgbClr val="FFFFFF"/>
                </a:solidFill>
              </a:defRPr>
            </a:lvl1pPr>
          </a:lstStyle>
          <a:p>
            <a:pPr/>
            <a:r>
              <a:t>Title Text</a:t>
            </a:r>
          </a:p>
        </p:txBody>
      </p:sp>
      <p:sp>
        <p:nvSpPr>
          <p:cNvPr id="124" name="Slide Number"/>
          <p:cNvSpPr txBox="1"/>
          <p:nvPr>
            <p:ph type="sldNum" sz="quarter" idx="2"/>
          </p:nvPr>
        </p:nvSpPr>
        <p:spPr>
          <a:xfrm>
            <a:off x="22923500" y="13106400"/>
            <a:ext cx="432346" cy="444500"/>
          </a:xfrm>
          <a:prstGeom prst="rect">
            <a:avLst/>
          </a:prstGeom>
        </p:spPr>
        <p:txBody>
          <a:bodyPr/>
          <a:lstStyle>
            <a:lvl1pPr>
              <a:defRPr i="1" sz="2400">
                <a:solidFill>
                  <a:srgbClr val="545554"/>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ck Title">
    <p:bg>
      <p:bgPr>
        <a:solidFill>
          <a:srgbClr val="000000"/>
        </a:solidFill>
      </p:bgPr>
    </p:bg>
    <p:spTree>
      <p:nvGrpSpPr>
        <p:cNvPr id="1" name=""/>
        <p:cNvGrpSpPr/>
        <p:nvPr/>
      </p:nvGrpSpPr>
      <p:grpSpPr>
        <a:xfrm>
          <a:off x="0" y="0"/>
          <a:ext cx="0" cy="0"/>
          <a:chOff x="0" y="0"/>
          <a:chExt cx="0" cy="0"/>
        </a:xfrm>
      </p:grpSpPr>
      <p:sp>
        <p:nvSpPr>
          <p:cNvPr id="131" name="Title Text"/>
          <p:cNvSpPr txBox="1"/>
          <p:nvPr>
            <p:ph type="title"/>
          </p:nvPr>
        </p:nvSpPr>
        <p:spPr>
          <a:xfrm>
            <a:off x="1701800" y="3771900"/>
            <a:ext cx="20993100" cy="3416300"/>
          </a:xfrm>
          <a:prstGeom prst="rect">
            <a:avLst/>
          </a:prstGeom>
        </p:spPr>
        <p:txBody>
          <a:bodyPr/>
          <a:lstStyle>
            <a:lvl1pPr algn="ctr">
              <a:lnSpc>
                <a:spcPct val="100000"/>
              </a:lnSpc>
              <a:defRPr b="0" cap="all" spc="0" sz="10100">
                <a:solidFill>
                  <a:srgbClr val="FFFFFF"/>
                </a:solidFill>
              </a:defRPr>
            </a:lvl1pPr>
          </a:lstStyle>
          <a:p>
            <a:pPr/>
            <a:r>
              <a:t>Title Text</a:t>
            </a:r>
          </a:p>
        </p:txBody>
      </p:sp>
      <p:sp>
        <p:nvSpPr>
          <p:cNvPr id="132" name="Slide Number"/>
          <p:cNvSpPr txBox="1"/>
          <p:nvPr>
            <p:ph type="sldNum" sz="quarter" idx="2"/>
          </p:nvPr>
        </p:nvSpPr>
        <p:spPr>
          <a:xfrm>
            <a:off x="22923500" y="13106400"/>
            <a:ext cx="432346" cy="444500"/>
          </a:xfrm>
          <a:prstGeom prst="rect">
            <a:avLst/>
          </a:prstGeom>
        </p:spPr>
        <p:txBody>
          <a:bodyPr/>
          <a:lstStyle>
            <a:lvl1pPr>
              <a:defRPr i="1" sz="2400">
                <a:solidFill>
                  <a:srgbClr val="545554"/>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ackground Title 1">
    <p:bg>
      <p:bgPr>
        <a:solidFill>
          <a:srgbClr val="00D5FF"/>
        </a:solidFill>
      </p:bgPr>
    </p:bg>
    <p:spTree>
      <p:nvGrpSpPr>
        <p:cNvPr id="1" name=""/>
        <p:cNvGrpSpPr/>
        <p:nvPr/>
      </p:nvGrpSpPr>
      <p:grpSpPr>
        <a:xfrm>
          <a:off x="0" y="0"/>
          <a:ext cx="0" cy="0"/>
          <a:chOff x="0" y="0"/>
          <a:chExt cx="0" cy="0"/>
        </a:xfrm>
      </p:grpSpPr>
      <p:pic>
        <p:nvPicPr>
          <p:cNvPr id="139" name="HiRes.jpg" descr="HiRes.jpg"/>
          <p:cNvPicPr>
            <a:picLocks noChangeAspect="1"/>
          </p:cNvPicPr>
          <p:nvPr/>
        </p:nvPicPr>
        <p:blipFill>
          <a:blip r:embed="rId2">
            <a:extLst/>
          </a:blip>
          <a:stretch>
            <a:fillRect/>
          </a:stretch>
        </p:blipFill>
        <p:spPr>
          <a:xfrm>
            <a:off x="-30758" y="-5364758"/>
            <a:ext cx="24445516" cy="24445516"/>
          </a:xfrm>
          <a:prstGeom prst="rect">
            <a:avLst/>
          </a:prstGeom>
          <a:ln w="12700">
            <a:miter lim="400000"/>
          </a:ln>
        </p:spPr>
      </p:pic>
      <p:sp>
        <p:nvSpPr>
          <p:cNvPr id="140" name="WORLD IA DAY 2017"/>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latin typeface="Helvetica Neue"/>
                <a:ea typeface="Helvetica Neue"/>
                <a:cs typeface="Helvetica Neue"/>
                <a:sym typeface="Helvetica Neue"/>
              </a:defRPr>
            </a:lvl1pPr>
          </a:lstStyle>
          <a:p>
            <a:pPr/>
            <a:r>
              <a:t>WORLD IA DAY 2017</a:t>
            </a:r>
          </a:p>
        </p:txBody>
      </p:sp>
      <p:sp>
        <p:nvSpPr>
          <p:cNvPr id="141" name="Title Text"/>
          <p:cNvSpPr txBox="1"/>
          <p:nvPr>
            <p:ph type="title"/>
          </p:nvPr>
        </p:nvSpPr>
        <p:spPr>
          <a:xfrm>
            <a:off x="1701800" y="3771900"/>
            <a:ext cx="20993100" cy="3416300"/>
          </a:xfrm>
          <a:prstGeom prst="rect">
            <a:avLst/>
          </a:prstGeom>
        </p:spPr>
        <p:txBody>
          <a:bodyPr/>
          <a:lstStyle>
            <a:lvl1pPr algn="ctr">
              <a:lnSpc>
                <a:spcPct val="100000"/>
              </a:lnSpc>
              <a:defRPr b="0" cap="all" spc="0" sz="10100">
                <a:solidFill>
                  <a:srgbClr val="FFFFFF"/>
                </a:solidFill>
              </a:defRPr>
            </a:lvl1pPr>
          </a:lstStyle>
          <a:p>
            <a:pPr/>
            <a:r>
              <a:t>Title Text</a:t>
            </a:r>
          </a:p>
        </p:txBody>
      </p:sp>
      <p:sp>
        <p:nvSpPr>
          <p:cNvPr id="142" name="Slide Number"/>
          <p:cNvSpPr txBox="1"/>
          <p:nvPr>
            <p:ph type="sldNum" sz="quarter" idx="2"/>
          </p:nvPr>
        </p:nvSpPr>
        <p:spPr>
          <a:xfrm>
            <a:off x="22923500" y="13106400"/>
            <a:ext cx="432346" cy="444500"/>
          </a:xfrm>
          <a:prstGeom prst="rect">
            <a:avLst/>
          </a:prstGeom>
        </p:spPr>
        <p:txBody>
          <a:bodyPr/>
          <a:lstStyle>
            <a:lvl1pPr>
              <a:defRPr i="1" sz="2400">
                <a:solidFill>
                  <a:srgbClr val="545554"/>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ackground Title 1 copy">
    <p:bg>
      <p:bgPr>
        <a:solidFill>
          <a:srgbClr val="00D5FF"/>
        </a:solidFill>
      </p:bgPr>
    </p:bg>
    <p:spTree>
      <p:nvGrpSpPr>
        <p:cNvPr id="1" name=""/>
        <p:cNvGrpSpPr/>
        <p:nvPr/>
      </p:nvGrpSpPr>
      <p:grpSpPr>
        <a:xfrm>
          <a:off x="0" y="0"/>
          <a:ext cx="0" cy="0"/>
          <a:chOff x="0" y="0"/>
          <a:chExt cx="0" cy="0"/>
        </a:xfrm>
      </p:grpSpPr>
      <p:pic>
        <p:nvPicPr>
          <p:cNvPr id="149" name="HiRes.jpg" descr="HiRes.jpg"/>
          <p:cNvPicPr>
            <a:picLocks noChangeAspect="1"/>
          </p:cNvPicPr>
          <p:nvPr/>
        </p:nvPicPr>
        <p:blipFill>
          <a:blip r:embed="rId2">
            <a:extLst/>
          </a:blip>
          <a:stretch>
            <a:fillRect/>
          </a:stretch>
        </p:blipFill>
        <p:spPr>
          <a:xfrm>
            <a:off x="-26839" y="-5809060"/>
            <a:ext cx="24437678" cy="24437678"/>
          </a:xfrm>
          <a:prstGeom prst="rect">
            <a:avLst/>
          </a:prstGeom>
          <a:ln w="12700">
            <a:miter lim="400000"/>
          </a:ln>
        </p:spPr>
      </p:pic>
      <p:sp>
        <p:nvSpPr>
          <p:cNvPr id="150" name="WORLD IA DAY 2016"/>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latin typeface="Helvetica Neue"/>
                <a:ea typeface="Helvetica Neue"/>
                <a:cs typeface="Helvetica Neue"/>
                <a:sym typeface="Helvetica Neue"/>
              </a:defRPr>
            </a:lvl1pPr>
          </a:lstStyle>
          <a:p>
            <a:pPr/>
            <a:r>
              <a:t>WORLD IA DAY 2016</a:t>
            </a:r>
          </a:p>
        </p:txBody>
      </p:sp>
      <p:sp>
        <p:nvSpPr>
          <p:cNvPr id="151" name="Title Text"/>
          <p:cNvSpPr txBox="1"/>
          <p:nvPr>
            <p:ph type="title"/>
          </p:nvPr>
        </p:nvSpPr>
        <p:spPr>
          <a:xfrm>
            <a:off x="1701800" y="3771900"/>
            <a:ext cx="20993100" cy="3416300"/>
          </a:xfrm>
          <a:prstGeom prst="rect">
            <a:avLst/>
          </a:prstGeom>
        </p:spPr>
        <p:txBody>
          <a:bodyPr/>
          <a:lstStyle>
            <a:lvl1pPr algn="ctr">
              <a:lnSpc>
                <a:spcPct val="100000"/>
              </a:lnSpc>
              <a:defRPr b="0" cap="all" spc="0" sz="10100">
                <a:solidFill>
                  <a:srgbClr val="FFFFFF"/>
                </a:solidFill>
              </a:defRPr>
            </a:lvl1pPr>
          </a:lstStyle>
          <a:p>
            <a:pPr/>
            <a:r>
              <a:t>Title Text</a:t>
            </a:r>
          </a:p>
        </p:txBody>
      </p:sp>
      <p:sp>
        <p:nvSpPr>
          <p:cNvPr id="152" name="Slide Number"/>
          <p:cNvSpPr txBox="1"/>
          <p:nvPr>
            <p:ph type="sldNum" sz="quarter" idx="2"/>
          </p:nvPr>
        </p:nvSpPr>
        <p:spPr>
          <a:xfrm>
            <a:off x="22923500" y="13106400"/>
            <a:ext cx="432346" cy="444500"/>
          </a:xfrm>
          <a:prstGeom prst="rect">
            <a:avLst/>
          </a:prstGeom>
        </p:spPr>
        <p:txBody>
          <a:bodyPr/>
          <a:lstStyle>
            <a:lvl1pPr>
              <a:defRPr i="1" sz="2400">
                <a:solidFill>
                  <a:srgbClr val="545554"/>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op Image Title">
    <p:bg>
      <p:bgPr>
        <a:solidFill>
          <a:srgbClr val="00D5FF"/>
        </a:solidFill>
      </p:bgPr>
    </p:bg>
    <p:spTree>
      <p:nvGrpSpPr>
        <p:cNvPr id="1" name=""/>
        <p:cNvGrpSpPr/>
        <p:nvPr/>
      </p:nvGrpSpPr>
      <p:grpSpPr>
        <a:xfrm>
          <a:off x="0" y="0"/>
          <a:ext cx="0" cy="0"/>
          <a:chOff x="0" y="0"/>
          <a:chExt cx="0" cy="0"/>
        </a:xfrm>
      </p:grpSpPr>
      <p:pic>
        <p:nvPicPr>
          <p:cNvPr id="159" name="HiRes-small.jpg" descr="HiRes-small.jpg"/>
          <p:cNvPicPr>
            <a:picLocks noChangeAspect="1"/>
          </p:cNvPicPr>
          <p:nvPr/>
        </p:nvPicPr>
        <p:blipFill>
          <a:blip r:embed="rId2">
            <a:extLst/>
          </a:blip>
          <a:stretch>
            <a:fillRect/>
          </a:stretch>
        </p:blipFill>
        <p:spPr>
          <a:xfrm>
            <a:off x="-97086" y="-10858451"/>
            <a:ext cx="24590872" cy="24590872"/>
          </a:xfrm>
          <a:prstGeom prst="rect">
            <a:avLst/>
          </a:prstGeom>
          <a:ln w="12700">
            <a:miter lim="400000"/>
          </a:ln>
        </p:spPr>
      </p:pic>
      <p:sp>
        <p:nvSpPr>
          <p:cNvPr id="160" name="Title Text"/>
          <p:cNvSpPr txBox="1"/>
          <p:nvPr>
            <p:ph type="title"/>
          </p:nvPr>
        </p:nvSpPr>
        <p:spPr>
          <a:xfrm>
            <a:off x="1701800" y="3771900"/>
            <a:ext cx="20993100" cy="3416300"/>
          </a:xfrm>
          <a:prstGeom prst="rect">
            <a:avLst/>
          </a:prstGeom>
        </p:spPr>
        <p:txBody>
          <a:bodyPr/>
          <a:lstStyle>
            <a:lvl1pPr algn="ctr">
              <a:lnSpc>
                <a:spcPct val="100000"/>
              </a:lnSpc>
              <a:defRPr b="0" cap="all" spc="0" sz="10100">
                <a:solidFill>
                  <a:srgbClr val="9E9F9E"/>
                </a:solidFill>
              </a:defRPr>
            </a:lvl1pPr>
          </a:lstStyle>
          <a:p>
            <a:pPr/>
            <a:r>
              <a:t>Title Text</a:t>
            </a:r>
          </a:p>
        </p:txBody>
      </p:sp>
      <p:sp>
        <p:nvSpPr>
          <p:cNvPr id="161" name="WORLD IA DAY 2017"/>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2017</a:t>
            </a:r>
          </a:p>
        </p:txBody>
      </p:sp>
      <p:sp>
        <p:nvSpPr>
          <p:cNvPr id="162" name="Slide Number"/>
          <p:cNvSpPr txBox="1"/>
          <p:nvPr>
            <p:ph type="sldNum" sz="quarter" idx="2"/>
          </p:nvPr>
        </p:nvSpPr>
        <p:spPr>
          <a:xfrm>
            <a:off x="22923500" y="13106400"/>
            <a:ext cx="432346" cy="444500"/>
          </a:xfrm>
          <a:prstGeom prst="rect">
            <a:avLst/>
          </a:prstGeom>
        </p:spPr>
        <p:txBody>
          <a:bodyPr/>
          <a:lstStyle>
            <a:lvl1pPr>
              <a:defRPr i="1" sz="2400">
                <a:solidFill>
                  <a:srgbClr val="545554"/>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Left Title_Back">
    <p:bg>
      <p:bgPr>
        <a:solidFill>
          <a:srgbClr val="00D5FF"/>
        </a:solidFill>
      </p:bgPr>
    </p:bg>
    <p:spTree>
      <p:nvGrpSpPr>
        <p:cNvPr id="1" name=""/>
        <p:cNvGrpSpPr/>
        <p:nvPr/>
      </p:nvGrpSpPr>
      <p:grpSpPr>
        <a:xfrm>
          <a:off x="0" y="0"/>
          <a:ext cx="0" cy="0"/>
          <a:chOff x="0" y="0"/>
          <a:chExt cx="0" cy="0"/>
        </a:xfrm>
      </p:grpSpPr>
      <p:pic>
        <p:nvPicPr>
          <p:cNvPr id="169" name="32988254_thumbnail.jpg" descr="32988254_thumbnail.jpg"/>
          <p:cNvPicPr>
            <a:picLocks noChangeAspect="1"/>
          </p:cNvPicPr>
          <p:nvPr/>
        </p:nvPicPr>
        <p:blipFill>
          <a:blip r:embed="rId2">
            <a:extLst/>
          </a:blip>
          <a:stretch>
            <a:fillRect/>
          </a:stretch>
        </p:blipFill>
        <p:spPr>
          <a:xfrm>
            <a:off x="4762" y="-2667207"/>
            <a:ext cx="24535955" cy="19050414"/>
          </a:xfrm>
          <a:prstGeom prst="rect">
            <a:avLst/>
          </a:prstGeom>
          <a:ln w="12700">
            <a:miter lim="400000"/>
          </a:ln>
        </p:spPr>
      </p:pic>
      <p:sp>
        <p:nvSpPr>
          <p:cNvPr id="170" name="Title Text"/>
          <p:cNvSpPr txBox="1"/>
          <p:nvPr>
            <p:ph type="title"/>
          </p:nvPr>
        </p:nvSpPr>
        <p:spPr>
          <a:xfrm>
            <a:off x="1701800" y="3771900"/>
            <a:ext cx="20993100" cy="3416300"/>
          </a:xfrm>
          <a:prstGeom prst="rect">
            <a:avLst/>
          </a:prstGeom>
        </p:spPr>
        <p:txBody>
          <a:bodyPr/>
          <a:lstStyle>
            <a:lvl1pPr>
              <a:lnSpc>
                <a:spcPct val="100000"/>
              </a:lnSpc>
              <a:defRPr b="0" cap="all" spc="0" sz="10100">
                <a:solidFill>
                  <a:srgbClr val="9E9F9E"/>
                </a:solidFill>
              </a:defRPr>
            </a:lvl1pPr>
          </a:lstStyle>
          <a:p>
            <a:pPr/>
            <a:r>
              <a:t>Title Text</a:t>
            </a:r>
          </a:p>
        </p:txBody>
      </p:sp>
      <p:sp>
        <p:nvSpPr>
          <p:cNvPr id="171" name="WORLD IA DAY 2017"/>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2017</a:t>
            </a:r>
          </a:p>
        </p:txBody>
      </p:sp>
      <p:sp>
        <p:nvSpPr>
          <p:cNvPr id="172" name="Slide Number"/>
          <p:cNvSpPr txBox="1"/>
          <p:nvPr>
            <p:ph type="sldNum" sz="quarter" idx="2"/>
          </p:nvPr>
        </p:nvSpPr>
        <p:spPr>
          <a:xfrm>
            <a:off x="22923500" y="13106400"/>
            <a:ext cx="432346" cy="444500"/>
          </a:xfrm>
          <a:prstGeom prst="rect">
            <a:avLst/>
          </a:prstGeom>
        </p:spPr>
        <p:txBody>
          <a:bodyPr/>
          <a:lstStyle>
            <a:lvl1pPr>
              <a:defRPr i="1" sz="2400">
                <a:solidFill>
                  <a:srgbClr val="545554"/>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Quote Black">
    <p:bg>
      <p:bgPr>
        <a:solidFill>
          <a:srgbClr val="000000"/>
        </a:solidFill>
      </p:bgPr>
    </p:bg>
    <p:spTree>
      <p:nvGrpSpPr>
        <p:cNvPr id="1" name=""/>
        <p:cNvGrpSpPr/>
        <p:nvPr/>
      </p:nvGrpSpPr>
      <p:grpSpPr>
        <a:xfrm>
          <a:off x="0" y="0"/>
          <a:ext cx="0" cy="0"/>
          <a:chOff x="0" y="0"/>
          <a:chExt cx="0" cy="0"/>
        </a:xfrm>
      </p:grpSpPr>
      <p:sp>
        <p:nvSpPr>
          <p:cNvPr id="179" name="Title Text"/>
          <p:cNvSpPr txBox="1"/>
          <p:nvPr>
            <p:ph type="title"/>
          </p:nvPr>
        </p:nvSpPr>
        <p:spPr>
          <a:xfrm>
            <a:off x="1701800" y="3137346"/>
            <a:ext cx="20993100" cy="4863853"/>
          </a:xfrm>
          <a:prstGeom prst="rect">
            <a:avLst/>
          </a:prstGeom>
        </p:spPr>
        <p:txBody>
          <a:bodyPr/>
          <a:lstStyle>
            <a:lvl1pPr algn="ctr">
              <a:lnSpc>
                <a:spcPct val="100000"/>
              </a:lnSpc>
              <a:defRPr b="0" spc="0" sz="10100">
                <a:solidFill>
                  <a:srgbClr val="FFFFFF"/>
                </a:solidFill>
              </a:defRPr>
            </a:lvl1pPr>
          </a:lstStyle>
          <a:p>
            <a:pPr/>
            <a:r>
              <a:t>Title Text</a:t>
            </a:r>
          </a:p>
        </p:txBody>
      </p:sp>
      <p:sp>
        <p:nvSpPr>
          <p:cNvPr id="180" name="Slide Number"/>
          <p:cNvSpPr txBox="1"/>
          <p:nvPr>
            <p:ph type="sldNum" sz="quarter" idx="2"/>
          </p:nvPr>
        </p:nvSpPr>
        <p:spPr>
          <a:xfrm>
            <a:off x="22923500" y="13106400"/>
            <a:ext cx="432346" cy="444500"/>
          </a:xfrm>
          <a:prstGeom prst="rect">
            <a:avLst/>
          </a:prstGeom>
        </p:spPr>
        <p:txBody>
          <a:bodyPr/>
          <a:lstStyle>
            <a:lvl1pPr>
              <a:defRPr i="1" sz="2400">
                <a:solidFill>
                  <a:srgbClr val="545554"/>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BIG QUOTE">
    <p:bg>
      <p:bgPr>
        <a:solidFill>
          <a:srgbClr val="000000"/>
        </a:solidFill>
      </p:bgPr>
    </p:bg>
    <p:spTree>
      <p:nvGrpSpPr>
        <p:cNvPr id="1" name=""/>
        <p:cNvGrpSpPr/>
        <p:nvPr/>
      </p:nvGrpSpPr>
      <p:grpSpPr>
        <a:xfrm>
          <a:off x="0" y="0"/>
          <a:ext cx="0" cy="0"/>
          <a:chOff x="0" y="0"/>
          <a:chExt cx="0" cy="0"/>
        </a:xfrm>
      </p:grpSpPr>
      <p:sp>
        <p:nvSpPr>
          <p:cNvPr id="187" name="Rectangle"/>
          <p:cNvSpPr/>
          <p:nvPr/>
        </p:nvSpPr>
        <p:spPr>
          <a:xfrm>
            <a:off x="-44450" y="-196850"/>
            <a:ext cx="24485600" cy="13944600"/>
          </a:xfrm>
          <a:prstGeom prst="rect">
            <a:avLst/>
          </a:prstGeom>
          <a:solidFill>
            <a:srgbClr val="020511"/>
          </a:solidFill>
          <a:ln w="12700">
            <a:miter lim="400000"/>
          </a:ln>
        </p:spPr>
        <p:txBody>
          <a:bodyPr lIns="50800" tIns="50800" rIns="50800" bIns="50800" anchor="ctr"/>
          <a:lstStyle/>
          <a:p>
            <a:pPr algn="ctr" defTabSz="584200">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88" name="WORLD IA DAY 2018"/>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2018</a:t>
            </a:r>
          </a:p>
        </p:txBody>
      </p:sp>
      <p:sp>
        <p:nvSpPr>
          <p:cNvPr id="189" name="“Here’s where you may want a big, impactful quote”"/>
          <p:cNvSpPr txBox="1"/>
          <p:nvPr/>
        </p:nvSpPr>
        <p:spPr>
          <a:xfrm>
            <a:off x="3702050" y="4381500"/>
            <a:ext cx="16979900" cy="3581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lnSpc>
                <a:spcPct val="100000"/>
              </a:lnSpc>
              <a:defRPr cap="none" sz="10100">
                <a:latin typeface="Helvetica"/>
                <a:ea typeface="Helvetica"/>
                <a:cs typeface="Helvetica"/>
                <a:sym typeface="Helvetica"/>
              </a:defRPr>
            </a:lvl1pPr>
          </a:lstStyle>
          <a:p>
            <a:pPr/>
            <a:r>
              <a:t>“Here’s where you may want a big, impactful quote”</a:t>
            </a:r>
          </a:p>
        </p:txBody>
      </p:sp>
      <p:sp>
        <p:nvSpPr>
          <p:cNvPr id="190" name="Slide Number"/>
          <p:cNvSpPr txBox="1"/>
          <p:nvPr>
            <p:ph type="sldNum" sz="quarter" idx="2"/>
          </p:nvPr>
        </p:nvSpPr>
        <p:spPr>
          <a:xfrm>
            <a:off x="12179300" y="13093700"/>
            <a:ext cx="453238" cy="461059"/>
          </a:xfrm>
          <a:prstGeom prst="rect">
            <a:avLst/>
          </a:prstGeom>
        </p:spPr>
        <p:txBody>
          <a:bodyPr/>
          <a:lstStyle>
            <a:lvl1pPr>
              <a:defRPr sz="2400">
                <a:latin typeface="+mj-lt"/>
                <a:ea typeface="+mj-ea"/>
                <a:cs typeface="+mj-cs"/>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Title Page - White">
    <p:bg>
      <p:bgPr>
        <a:solidFill>
          <a:srgbClr val="FFFFFF"/>
        </a:solidFill>
      </p:bgPr>
    </p:bg>
    <p:spTree>
      <p:nvGrpSpPr>
        <p:cNvPr id="1" name=""/>
        <p:cNvGrpSpPr/>
        <p:nvPr/>
      </p:nvGrpSpPr>
      <p:grpSpPr>
        <a:xfrm>
          <a:off x="0" y="0"/>
          <a:ext cx="0" cy="0"/>
          <a:chOff x="0" y="0"/>
          <a:chExt cx="0" cy="0"/>
        </a:xfrm>
      </p:grpSpPr>
      <p:sp>
        <p:nvSpPr>
          <p:cNvPr id="197" name="Image"/>
          <p:cNvSpPr/>
          <p:nvPr>
            <p:ph type="pic" idx="13"/>
          </p:nvPr>
        </p:nvSpPr>
        <p:spPr>
          <a:xfrm>
            <a:off x="-15504" y="3243663"/>
            <a:ext cx="24415051" cy="7080385"/>
          </a:xfrm>
          <a:prstGeom prst="rect">
            <a:avLst/>
          </a:prstGeom>
        </p:spPr>
        <p:txBody>
          <a:bodyPr lIns="91439" tIns="45719" rIns="91439" bIns="45719"/>
          <a:lstStyle/>
          <a:p>
            <a:pPr/>
          </a:p>
        </p:txBody>
      </p:sp>
      <p:sp>
        <p:nvSpPr>
          <p:cNvPr id="198" name="HEADER OPTION"/>
          <p:cNvSpPr txBox="1"/>
          <p:nvPr>
            <p:ph type="body" sz="quarter" idx="14"/>
          </p:nvPr>
        </p:nvSpPr>
        <p:spPr>
          <a:xfrm>
            <a:off x="2469389" y="952500"/>
            <a:ext cx="21661305" cy="1092200"/>
          </a:xfrm>
          <a:prstGeom prst="rect">
            <a:avLst/>
          </a:prstGeom>
        </p:spPr>
        <p:txBody>
          <a:bodyPr>
            <a:spAutoFit/>
          </a:bodyPr>
          <a:lstStyle>
            <a:lvl1pPr>
              <a:defRPr sz="7000">
                <a:solidFill>
                  <a:srgbClr val="000000"/>
                </a:solidFill>
                <a:latin typeface="+mj-lt"/>
                <a:ea typeface="+mj-ea"/>
                <a:cs typeface="+mj-cs"/>
                <a:sym typeface="Helvetica Neue Light"/>
              </a:defRPr>
            </a:lvl1pPr>
          </a:lstStyle>
          <a:p>
            <a:pPr/>
            <a:r>
              <a:t>HEADER OPTION</a:t>
            </a:r>
          </a:p>
        </p:txBody>
      </p:sp>
      <p:sp>
        <p:nvSpPr>
          <p:cNvPr id="199" name="Sub head or short description"/>
          <p:cNvSpPr txBox="1"/>
          <p:nvPr>
            <p:ph type="body" sz="quarter" idx="15"/>
          </p:nvPr>
        </p:nvSpPr>
        <p:spPr>
          <a:xfrm>
            <a:off x="2514600" y="2438400"/>
            <a:ext cx="6689344" cy="863600"/>
          </a:xfrm>
          <a:prstGeom prst="rect">
            <a:avLst/>
          </a:prstGeom>
        </p:spPr>
        <p:txBody>
          <a:bodyPr wrap="none">
            <a:spAutoFit/>
          </a:bodyPr>
          <a:lstStyle>
            <a:lvl1pPr defTabSz="546100">
              <a:lnSpc>
                <a:spcPct val="90000"/>
              </a:lnSpc>
              <a:defRPr sz="3000">
                <a:solidFill>
                  <a:srgbClr val="A9A9A9"/>
                </a:solidFill>
                <a:latin typeface="Helvetica Neue Medium"/>
                <a:ea typeface="Helvetica Neue Medium"/>
                <a:cs typeface="Helvetica Neue Medium"/>
                <a:sym typeface="Helvetica Neue Medium"/>
              </a:defRPr>
            </a:lvl1pPr>
          </a:lstStyle>
          <a:p>
            <a:pPr/>
            <a:r>
              <a:t>Sub head or short description</a:t>
            </a:r>
          </a:p>
        </p:txBody>
      </p:sp>
      <p:sp>
        <p:nvSpPr>
          <p:cNvPr id="200" name="Some kind of explanatory text, reference or footnote can go here and wrap to two lines, if needed."/>
          <p:cNvSpPr txBox="1"/>
          <p:nvPr>
            <p:ph type="body" sz="quarter" idx="16"/>
          </p:nvPr>
        </p:nvSpPr>
        <p:spPr>
          <a:xfrm>
            <a:off x="2514600" y="10820400"/>
            <a:ext cx="16559542" cy="728066"/>
          </a:xfrm>
          <a:prstGeom prst="rect">
            <a:avLst/>
          </a:prstGeom>
        </p:spPr>
        <p:txBody>
          <a:bodyPr>
            <a:spAutoFit/>
          </a:bodyPr>
          <a:lstStyle>
            <a:lvl1pPr>
              <a:lnSpc>
                <a:spcPct val="100000"/>
              </a:lnSpc>
              <a:defRPr sz="2400">
                <a:solidFill>
                  <a:schemeClr val="accent1">
                    <a:hueOff val="-136794"/>
                    <a:satOff val="-2150"/>
                    <a:lumOff val="15693"/>
                  </a:schemeClr>
                </a:solidFill>
                <a:latin typeface="Helvetica Neue"/>
                <a:ea typeface="Helvetica Neue"/>
                <a:cs typeface="Helvetica Neue"/>
                <a:sym typeface="Helvetica Neue"/>
              </a:defRPr>
            </a:lvl1pPr>
          </a:lstStyle>
          <a:p>
            <a:pPr/>
            <a:r>
              <a:t>Some kind of explanatory text, reference or footnote can go here and wrap to two lines, if needed.</a:t>
            </a:r>
          </a:p>
        </p:txBody>
      </p:sp>
      <p:sp>
        <p:nvSpPr>
          <p:cNvPr id="201" name="Slide Number"/>
          <p:cNvSpPr txBox="1"/>
          <p:nvPr>
            <p:ph type="sldNum" sz="quarter" idx="2"/>
          </p:nvPr>
        </p:nvSpPr>
        <p:spPr>
          <a:xfrm>
            <a:off x="22942550" y="13106400"/>
            <a:ext cx="432346" cy="444500"/>
          </a:xfrm>
          <a:prstGeom prst="rect">
            <a:avLst/>
          </a:prstGeom>
        </p:spPr>
        <p:txBody>
          <a:bodyPr/>
          <a:lstStyle>
            <a:lvl1pPr>
              <a:defRPr i="1" sz="2400">
                <a:solidFill>
                  <a:srgbClr val="545554"/>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LOGO + CITY Black">
    <p:bg>
      <p:bgPr>
        <a:solidFill>
          <a:srgbClr val="000000"/>
        </a:solidFill>
      </p:bgPr>
    </p:bg>
    <p:spTree>
      <p:nvGrpSpPr>
        <p:cNvPr id="1" name=""/>
        <p:cNvGrpSpPr/>
        <p:nvPr/>
      </p:nvGrpSpPr>
      <p:grpSpPr>
        <a:xfrm>
          <a:off x="0" y="0"/>
          <a:ext cx="0" cy="0"/>
          <a:chOff x="0" y="0"/>
          <a:chExt cx="0" cy="0"/>
        </a:xfrm>
      </p:grpSpPr>
      <p:sp>
        <p:nvSpPr>
          <p:cNvPr id="21" name="Title Text"/>
          <p:cNvSpPr txBox="1"/>
          <p:nvPr>
            <p:ph type="title"/>
          </p:nvPr>
        </p:nvSpPr>
        <p:spPr>
          <a:xfrm>
            <a:off x="7813600" y="9293869"/>
            <a:ext cx="8756800" cy="1463031"/>
          </a:xfrm>
          <a:prstGeom prst="rect">
            <a:avLst/>
          </a:prstGeom>
        </p:spPr>
        <p:txBody>
          <a:bodyPr anchor="ctr">
            <a:normAutofit fontScale="100000" lnSpcReduction="0"/>
          </a:bodyPr>
          <a:lstStyle>
            <a:lvl1pPr algn="ctr">
              <a:lnSpc>
                <a:spcPct val="100000"/>
              </a:lnSpc>
              <a:defRPr b="0" cap="all" spc="0" sz="10100">
                <a:solidFill>
                  <a:srgbClr val="FFFFFF"/>
                </a:solidFill>
              </a:defRPr>
            </a:lvl1pPr>
          </a:lstStyle>
          <a:p>
            <a:pPr/>
            <a:r>
              <a:t>Title Text</a:t>
            </a:r>
          </a:p>
        </p:txBody>
      </p:sp>
      <p:pic>
        <p:nvPicPr>
          <p:cNvPr id="22" name="WIAD_GENERIC - Greyscale logos.ai" descr="WIAD_GENERIC - Greyscale logos.ai"/>
          <p:cNvPicPr>
            <a:picLocks noChangeAspect="1"/>
          </p:cNvPicPr>
          <p:nvPr/>
        </p:nvPicPr>
        <p:blipFill>
          <a:blip r:embed="rId2">
            <a:extLst/>
          </a:blip>
          <a:srcRect l="8864" t="11697" r="58583" b="50650"/>
          <a:stretch>
            <a:fillRect/>
          </a:stretch>
        </p:blipFill>
        <p:spPr>
          <a:xfrm>
            <a:off x="6562725" y="823752"/>
            <a:ext cx="11258406" cy="8426321"/>
          </a:xfrm>
          <a:prstGeom prst="rect">
            <a:avLst/>
          </a:prstGeom>
          <a:ln w="12700">
            <a:miter lim="400000"/>
          </a:ln>
        </p:spPr>
      </p:pic>
      <p:sp>
        <p:nvSpPr>
          <p:cNvPr id="23" name="Slide Number"/>
          <p:cNvSpPr txBox="1"/>
          <p:nvPr>
            <p:ph type="sldNum" sz="quarter" idx="2"/>
          </p:nvPr>
        </p:nvSpPr>
        <p:spPr>
          <a:xfrm>
            <a:off x="12179300" y="13093700"/>
            <a:ext cx="453238" cy="461059"/>
          </a:xfrm>
          <a:prstGeom prst="rect">
            <a:avLst/>
          </a:prstGeom>
        </p:spPr>
        <p:txBody>
          <a:bodyPr/>
          <a:lstStyle>
            <a:lvl1pPr>
              <a:defRPr sz="2400">
                <a:latin typeface="+mj-lt"/>
                <a:ea typeface="+mj-ea"/>
                <a:cs typeface="+mj-cs"/>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Split Page">
    <p:bg>
      <p:bgPr>
        <a:solidFill>
          <a:srgbClr val="FFFFFF"/>
        </a:solidFill>
      </p:bgPr>
    </p:bg>
    <p:spTree>
      <p:nvGrpSpPr>
        <p:cNvPr id="1" name=""/>
        <p:cNvGrpSpPr/>
        <p:nvPr/>
      </p:nvGrpSpPr>
      <p:grpSpPr>
        <a:xfrm>
          <a:off x="0" y="0"/>
          <a:ext cx="0" cy="0"/>
          <a:chOff x="0" y="0"/>
          <a:chExt cx="0" cy="0"/>
        </a:xfrm>
      </p:grpSpPr>
      <p:sp>
        <p:nvSpPr>
          <p:cNvPr id="208" name="01"/>
          <p:cNvSpPr txBox="1"/>
          <p:nvPr/>
        </p:nvSpPr>
        <p:spPr>
          <a:xfrm>
            <a:off x="21563979" y="13023850"/>
            <a:ext cx="381001"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546100">
              <a:lnSpc>
                <a:spcPct val="70000"/>
              </a:lnSpc>
              <a:defRPr sz="1500">
                <a:solidFill>
                  <a:srgbClr val="D6D6D6"/>
                </a:solidFill>
                <a:latin typeface="Helvetica Neue"/>
                <a:ea typeface="Helvetica Neue"/>
                <a:cs typeface="Helvetica Neue"/>
                <a:sym typeface="Helvetica Neue"/>
              </a:defRPr>
            </a:lvl1pPr>
          </a:lstStyle>
          <a:p>
            <a:pPr/>
            <a:r>
              <a:t>01</a:t>
            </a:r>
          </a:p>
        </p:txBody>
      </p:sp>
      <p:sp>
        <p:nvSpPr>
          <p:cNvPr id="209" name="WORLD IA DAY 2018"/>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2018</a:t>
            </a:r>
          </a:p>
        </p:txBody>
      </p:sp>
      <p:sp>
        <p:nvSpPr>
          <p:cNvPr id="210" name="Rectangle"/>
          <p:cNvSpPr/>
          <p:nvPr/>
        </p:nvSpPr>
        <p:spPr>
          <a:xfrm>
            <a:off x="12185650" y="-285751"/>
            <a:ext cx="12192000" cy="14033501"/>
          </a:xfrm>
          <a:prstGeom prst="rect">
            <a:avLst/>
          </a:prstGeom>
          <a:solidFill>
            <a:srgbClr val="020511"/>
          </a:solidFill>
          <a:ln w="12700">
            <a:miter lim="400000"/>
          </a:ln>
        </p:spPr>
        <p:txBody>
          <a:bodyPr lIns="19050" tIns="19050" rIns="19050" bIns="19050" anchor="ctr"/>
          <a:lstStyle/>
          <a:p>
            <a:pPr algn="ctr" defTabSz="584200">
              <a:lnSpc>
                <a:spcPct val="100000"/>
              </a:lnSpc>
              <a:defRPr cap="none" sz="36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11" name="HEADER OF THIS PAGE"/>
          <p:cNvSpPr txBox="1"/>
          <p:nvPr>
            <p:ph type="body" sz="quarter" idx="13"/>
          </p:nvPr>
        </p:nvSpPr>
        <p:spPr>
          <a:xfrm>
            <a:off x="2476499" y="4127500"/>
            <a:ext cx="7601481" cy="3073400"/>
          </a:xfrm>
          <a:prstGeom prst="rect">
            <a:avLst/>
          </a:prstGeom>
        </p:spPr>
        <p:txBody>
          <a:bodyPr>
            <a:spAutoFit/>
          </a:bodyPr>
          <a:lstStyle>
            <a:lvl1pPr>
              <a:lnSpc>
                <a:spcPct val="100000"/>
              </a:lnSpc>
              <a:defRPr sz="10100">
                <a:latin typeface="Helvetica"/>
                <a:ea typeface="Helvetica"/>
                <a:cs typeface="Helvetica"/>
                <a:sym typeface="Helvetica"/>
              </a:defRPr>
            </a:lvl1pPr>
          </a:lstStyle>
          <a:p>
            <a:pPr/>
            <a:r>
              <a:t>HEADER OF THIS PAGE</a:t>
            </a:r>
          </a:p>
        </p:txBody>
      </p:sp>
      <p:sp>
        <p:nvSpPr>
          <p:cNvPr id="212" name="Rectangle"/>
          <p:cNvSpPr/>
          <p:nvPr/>
        </p:nvSpPr>
        <p:spPr>
          <a:xfrm>
            <a:off x="2476499" y="4013200"/>
            <a:ext cx="635001" cy="38100"/>
          </a:xfrm>
          <a:prstGeom prst="rect">
            <a:avLst/>
          </a:prstGeom>
          <a:solidFill>
            <a:srgbClr val="00D5FF"/>
          </a:solidFill>
          <a:ln w="12700">
            <a:miter lim="400000"/>
          </a:ln>
        </p:spPr>
        <p:txBody>
          <a:bodyPr lIns="19050" tIns="19050" rIns="19050" bIns="19050" anchor="ctr"/>
          <a:lstStyle/>
          <a:p>
            <a:pPr algn="ctr" defTabSz="584200">
              <a:lnSpc>
                <a:spcPct val="100000"/>
              </a:lnSpc>
              <a:defRPr cap="none" sz="3600">
                <a:solidFill>
                  <a:srgbClr val="00D5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13" name="01…"/>
          <p:cNvSpPr txBox="1"/>
          <p:nvPr>
            <p:ph type="body" sz="quarter" idx="14"/>
          </p:nvPr>
        </p:nvSpPr>
        <p:spPr>
          <a:xfrm>
            <a:off x="13335000" y="4127500"/>
            <a:ext cx="8498880" cy="5286133"/>
          </a:xfrm>
          <a:prstGeom prst="rect">
            <a:avLst/>
          </a:prstGeom>
        </p:spPr>
        <p:txBody>
          <a:bodyPr>
            <a:spAutoFit/>
          </a:bodyPr>
          <a:lstStyle/>
          <a:p>
            <a:pPr defTabSz="546100">
              <a:defRPr sz="2400">
                <a:solidFill>
                  <a:srgbClr val="FFFFFF"/>
                </a:solidFill>
                <a:latin typeface="+mj-lt"/>
                <a:ea typeface="+mj-ea"/>
                <a:cs typeface="+mj-cs"/>
                <a:sym typeface="Helvetica Neue Light"/>
              </a:defRPr>
            </a:pPr>
            <a:r>
              <a:t>01</a:t>
            </a:r>
          </a:p>
          <a:p>
            <a:pPr defTabSz="2438400">
              <a:lnSpc>
                <a:spcPct val="110000"/>
              </a:lnSpc>
              <a:defRPr sz="3200">
                <a:solidFill>
                  <a:srgbClr val="FFFFFF"/>
                </a:solidFill>
                <a:uFill>
                  <a:solidFill>
                    <a:srgbClr val="000000"/>
                  </a:solidFill>
                </a:uFill>
                <a:latin typeface="Helvetica Neue Medium"/>
                <a:ea typeface="Helvetica Neue Medium"/>
                <a:cs typeface="Helvetica Neue Medium"/>
                <a:sym typeface="Helvetica Neue Medium"/>
              </a:defRPr>
            </a:pPr>
            <a:r>
              <a:rPr>
                <a:uFill>
                  <a:solidFill>
                    <a:srgbClr val="6B6C6E"/>
                  </a:solidFill>
                </a:uFill>
              </a:rPr>
              <a:t>Some points that you’d like to go over</a:t>
            </a:r>
            <a:endParaRPr>
              <a:uFill>
                <a:solidFill>
                  <a:srgbClr val="6B6C6E"/>
                </a:solidFill>
              </a:uFill>
            </a:endParaRPr>
          </a:p>
          <a:p>
            <a:pPr defTabSz="2438400">
              <a:lnSpc>
                <a:spcPct val="110000"/>
              </a:lnSpc>
              <a:defRPr sz="3200">
                <a:solidFill>
                  <a:srgbClr val="FFFFFF"/>
                </a:solidFill>
                <a:uFill>
                  <a:solidFill>
                    <a:srgbClr val="000000"/>
                  </a:solidFill>
                </a:uFill>
                <a:latin typeface="Helvetica Neue Medium"/>
                <a:ea typeface="Helvetica Neue Medium"/>
                <a:cs typeface="Helvetica Neue Medium"/>
                <a:sym typeface="Helvetica Neue Medium"/>
              </a:defRPr>
            </a:pPr>
          </a:p>
          <a:p>
            <a:pPr defTabSz="546100">
              <a:defRPr sz="2400">
                <a:solidFill>
                  <a:srgbClr val="FFFFFF"/>
                </a:solidFill>
                <a:latin typeface="+mj-lt"/>
                <a:ea typeface="+mj-ea"/>
                <a:cs typeface="+mj-cs"/>
                <a:sym typeface="Helvetica Neue Light"/>
              </a:defRPr>
            </a:pPr>
            <a:r>
              <a:t>02</a:t>
            </a:r>
          </a:p>
          <a:p>
            <a:pPr defTabSz="2438400">
              <a:lnSpc>
                <a:spcPct val="110000"/>
              </a:lnSpc>
              <a:defRPr sz="3200">
                <a:solidFill>
                  <a:srgbClr val="FFFFFF"/>
                </a:solidFill>
                <a:uFill>
                  <a:solidFill>
                    <a:srgbClr val="000000"/>
                  </a:solidFill>
                </a:uFill>
                <a:latin typeface="Helvetica Neue Medium"/>
                <a:ea typeface="Helvetica Neue Medium"/>
                <a:cs typeface="Helvetica Neue Medium"/>
                <a:sym typeface="Helvetica Neue Medium"/>
              </a:defRPr>
            </a:pPr>
            <a:r>
              <a:rPr>
                <a:uFill>
                  <a:solidFill>
                    <a:srgbClr val="6B6C6E"/>
                  </a:solidFill>
                </a:uFill>
              </a:rPr>
              <a:t>Some points that you’d like to go over</a:t>
            </a:r>
          </a:p>
          <a:p>
            <a:pPr defTabSz="2438400">
              <a:lnSpc>
                <a:spcPct val="110000"/>
              </a:lnSpc>
              <a:defRPr sz="3200">
                <a:solidFill>
                  <a:srgbClr val="FFFFFF"/>
                </a:solidFill>
                <a:uFill>
                  <a:solidFill>
                    <a:srgbClr val="000000"/>
                  </a:solidFill>
                </a:uFill>
                <a:latin typeface="Helvetica Neue Medium"/>
                <a:ea typeface="Helvetica Neue Medium"/>
                <a:cs typeface="Helvetica Neue Medium"/>
                <a:sym typeface="Helvetica Neue Medium"/>
              </a:defRPr>
            </a:pPr>
          </a:p>
          <a:p>
            <a:pPr defTabSz="2438400">
              <a:lnSpc>
                <a:spcPct val="110000"/>
              </a:lnSpc>
              <a:defRPr sz="2400">
                <a:solidFill>
                  <a:srgbClr val="FFFFFF"/>
                </a:solidFill>
                <a:uFill>
                  <a:solidFill>
                    <a:srgbClr val="000000"/>
                  </a:solidFill>
                </a:uFill>
                <a:latin typeface="+mj-lt"/>
                <a:ea typeface="+mj-ea"/>
                <a:cs typeface="+mj-cs"/>
                <a:sym typeface="Helvetica Neue Light"/>
              </a:defRPr>
            </a:pPr>
            <a:r>
              <a:t>02</a:t>
            </a:r>
          </a:p>
          <a:p>
            <a:pPr defTabSz="2438400">
              <a:lnSpc>
                <a:spcPct val="110000"/>
              </a:lnSpc>
              <a:defRPr sz="3200">
                <a:solidFill>
                  <a:srgbClr val="FFFFFF"/>
                </a:solidFill>
                <a:uFill>
                  <a:solidFill>
                    <a:srgbClr val="000000"/>
                  </a:solidFill>
                </a:uFill>
                <a:latin typeface="Helvetica Neue Medium"/>
                <a:ea typeface="Helvetica Neue Medium"/>
                <a:cs typeface="Helvetica Neue Medium"/>
                <a:sym typeface="Helvetica Neue Medium"/>
              </a:defRPr>
            </a:pPr>
            <a:r>
              <a:rPr>
                <a:uFill>
                  <a:solidFill>
                    <a:srgbClr val="6B6C6E"/>
                  </a:solidFill>
                </a:uFill>
              </a:rPr>
              <a:t>Some points that you’d like to go over</a:t>
            </a:r>
          </a:p>
        </p:txBody>
      </p:sp>
      <p:sp>
        <p:nvSpPr>
          <p:cNvPr id="214" name="Slide Number"/>
          <p:cNvSpPr txBox="1"/>
          <p:nvPr>
            <p:ph type="sldNum" sz="quarter" idx="2"/>
          </p:nvPr>
        </p:nvSpPr>
        <p:spPr>
          <a:xfrm>
            <a:off x="21704300" y="13093700"/>
            <a:ext cx="396748" cy="399289"/>
          </a:xfrm>
          <a:prstGeom prst="rect">
            <a:avLst/>
          </a:prstGeom>
        </p:spPr>
        <p:txBody>
          <a:bodyPr/>
          <a:lstStyle>
            <a:lvl1pPr>
              <a:defRPr sz="2000">
                <a:solidFill>
                  <a:srgbClr val="A6AAA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itle Page - White copy">
    <p:bg>
      <p:bgPr>
        <a:solidFill>
          <a:srgbClr val="FFFFFF"/>
        </a:solidFill>
      </p:bgPr>
    </p:bg>
    <p:spTree>
      <p:nvGrpSpPr>
        <p:cNvPr id="1" name=""/>
        <p:cNvGrpSpPr/>
        <p:nvPr/>
      </p:nvGrpSpPr>
      <p:grpSpPr>
        <a:xfrm>
          <a:off x="0" y="0"/>
          <a:ext cx="0" cy="0"/>
          <a:chOff x="0" y="0"/>
          <a:chExt cx="0" cy="0"/>
        </a:xfrm>
      </p:grpSpPr>
      <p:sp>
        <p:nvSpPr>
          <p:cNvPr id="221" name="Slide Number"/>
          <p:cNvSpPr txBox="1"/>
          <p:nvPr>
            <p:ph type="sldNum" sz="quarter" idx="2"/>
          </p:nvPr>
        </p:nvSpPr>
        <p:spPr>
          <a:xfrm>
            <a:off x="22942550" y="13106400"/>
            <a:ext cx="432346" cy="444500"/>
          </a:xfrm>
          <a:prstGeom prst="rect">
            <a:avLst/>
          </a:prstGeom>
        </p:spPr>
        <p:txBody>
          <a:bodyPr/>
          <a:lstStyle>
            <a:lvl1pPr>
              <a:defRPr i="1" sz="2400">
                <a:solidFill>
                  <a:srgbClr val="545554"/>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DkGrey Blank">
    <p:bg>
      <p:bgPr>
        <a:solidFill>
          <a:srgbClr val="6B6C6E"/>
        </a:solidFill>
      </p:bgPr>
    </p:bg>
    <p:spTree>
      <p:nvGrpSpPr>
        <p:cNvPr id="1" name=""/>
        <p:cNvGrpSpPr/>
        <p:nvPr/>
      </p:nvGrpSpPr>
      <p:grpSpPr>
        <a:xfrm>
          <a:off x="0" y="0"/>
          <a:ext cx="0" cy="0"/>
          <a:chOff x="0" y="0"/>
          <a:chExt cx="0" cy="0"/>
        </a:xfrm>
      </p:grpSpPr>
      <p:sp>
        <p:nvSpPr>
          <p:cNvPr id="228" name="Slide Number"/>
          <p:cNvSpPr txBox="1"/>
          <p:nvPr>
            <p:ph type="sldNum" sz="quarter" idx="2"/>
          </p:nvPr>
        </p:nvSpPr>
        <p:spPr>
          <a:xfrm>
            <a:off x="22923500" y="13106400"/>
            <a:ext cx="432346" cy="444500"/>
          </a:xfrm>
          <a:prstGeom prst="rect">
            <a:avLst/>
          </a:prstGeom>
        </p:spPr>
        <p:txBody>
          <a:bodyPr/>
          <a:lstStyle>
            <a:lvl1pPr>
              <a:defRPr i="1" sz="2400">
                <a:solidFill>
                  <a:srgbClr val="CBCCCB"/>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Black Column Layout  copy">
    <p:bg>
      <p:bgPr>
        <a:solidFill>
          <a:srgbClr val="FFFFFF"/>
        </a:solidFill>
      </p:bgPr>
    </p:bg>
    <p:spTree>
      <p:nvGrpSpPr>
        <p:cNvPr id="1" name=""/>
        <p:cNvGrpSpPr/>
        <p:nvPr/>
      </p:nvGrpSpPr>
      <p:grpSpPr>
        <a:xfrm>
          <a:off x="0" y="0"/>
          <a:ext cx="0" cy="0"/>
          <a:chOff x="0" y="0"/>
          <a:chExt cx="0" cy="0"/>
        </a:xfrm>
      </p:grpSpPr>
      <p:sp>
        <p:nvSpPr>
          <p:cNvPr id="235" name="*disclaimer or footnote text can go here"/>
          <p:cNvSpPr txBox="1"/>
          <p:nvPr>
            <p:ph type="body" sz="quarter" idx="13"/>
          </p:nvPr>
        </p:nvSpPr>
        <p:spPr>
          <a:xfrm>
            <a:off x="2425079" y="12164517"/>
            <a:ext cx="18908118" cy="359766"/>
          </a:xfrm>
          <a:prstGeom prst="rect">
            <a:avLst/>
          </a:prstGeom>
        </p:spPr>
        <p:txBody>
          <a:bodyPr anchor="ctr">
            <a:spAutoFit/>
          </a:bodyPr>
          <a:lstStyle>
            <a:lvl1pPr>
              <a:lnSpc>
                <a:spcPct val="100000"/>
              </a:lnSpc>
              <a:defRPr sz="2400">
                <a:solidFill>
                  <a:schemeClr val="accent1">
                    <a:hueOff val="-136794"/>
                    <a:satOff val="-2150"/>
                    <a:lumOff val="15693"/>
                  </a:schemeClr>
                </a:solidFill>
                <a:latin typeface="Helvetica Neue"/>
                <a:ea typeface="Helvetica Neue"/>
                <a:cs typeface="Helvetica Neue"/>
                <a:sym typeface="Helvetica Neue"/>
              </a:defRPr>
            </a:lvl1pPr>
          </a:lstStyle>
          <a:p>
            <a:pPr/>
            <a:r>
              <a:t>*disclaimer or footnote text can go here</a:t>
            </a:r>
          </a:p>
        </p:txBody>
      </p:sp>
      <p:sp>
        <p:nvSpPr>
          <p:cNvPr id="236" name="Rectangle"/>
          <p:cNvSpPr/>
          <p:nvPr/>
        </p:nvSpPr>
        <p:spPr>
          <a:xfrm>
            <a:off x="2463800" y="3378200"/>
            <a:ext cx="635000" cy="38100"/>
          </a:xfrm>
          <a:prstGeom prst="rect">
            <a:avLst/>
          </a:prstGeom>
          <a:solidFill>
            <a:srgbClr val="00D5FF"/>
          </a:solidFill>
          <a:ln w="12700">
            <a:miter lim="400000"/>
          </a:ln>
        </p:spPr>
        <p:txBody>
          <a:bodyPr lIns="50800" tIns="50800" rIns="50800" bIns="50800" anchor="ctr"/>
          <a:lstStyle/>
          <a:p>
            <a:pPr algn="ctr" defTabSz="584200">
              <a:lnSpc>
                <a:spcPct val="100000"/>
              </a:lnSpc>
              <a:defRPr cap="none" sz="4000">
                <a:solidFill>
                  <a:srgbClr val="00D5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37" name="BIG HEADER"/>
          <p:cNvSpPr txBox="1"/>
          <p:nvPr>
            <p:ph type="body" sz="quarter" idx="14"/>
          </p:nvPr>
        </p:nvSpPr>
        <p:spPr>
          <a:xfrm>
            <a:off x="2469389" y="3492500"/>
            <a:ext cx="21661305" cy="1092200"/>
          </a:xfrm>
          <a:prstGeom prst="rect">
            <a:avLst/>
          </a:prstGeom>
        </p:spPr>
        <p:txBody>
          <a:bodyPr>
            <a:spAutoFit/>
          </a:bodyPr>
          <a:lstStyle>
            <a:lvl1pPr>
              <a:defRPr sz="7000">
                <a:solidFill>
                  <a:srgbClr val="000000"/>
                </a:solidFill>
                <a:latin typeface="+mj-lt"/>
                <a:ea typeface="+mj-ea"/>
                <a:cs typeface="+mj-cs"/>
                <a:sym typeface="Helvetica Neue Light"/>
              </a:defRPr>
            </a:lvl1pPr>
          </a:lstStyle>
          <a:p>
            <a:pPr/>
            <a:r>
              <a:t>BIG HEADER</a:t>
            </a:r>
          </a:p>
        </p:txBody>
      </p:sp>
      <p:sp>
        <p:nvSpPr>
          <p:cNvPr id="238" name="Lorem ipsum dolor sit amet, consectetur adipiscing elit. Sed a lectus vitae quam ultricies ultrices. Quisque mauris tellus, elementum vitae semper eu, maximus vel odio."/>
          <p:cNvSpPr txBox="1"/>
          <p:nvPr>
            <p:ph type="body" sz="quarter" idx="15"/>
          </p:nvPr>
        </p:nvSpPr>
        <p:spPr>
          <a:xfrm>
            <a:off x="2463800" y="4787900"/>
            <a:ext cx="19851390" cy="939800"/>
          </a:xfrm>
          <a:prstGeom prst="rect">
            <a:avLst/>
          </a:prstGeom>
        </p:spPr>
        <p:txBody>
          <a:bodyPr>
            <a:spAutoFit/>
          </a:bodyPr>
          <a:lstStyle>
            <a:lvl1pPr defTabSz="546100">
              <a:lnSpc>
                <a:spcPct val="90000"/>
              </a:lnSpc>
              <a:defRPr sz="3000">
                <a:solidFill>
                  <a:srgbClr val="A9A9A9"/>
                </a:solidFill>
                <a:latin typeface="Helvetica Neue Medium"/>
                <a:ea typeface="Helvetica Neue Medium"/>
                <a:cs typeface="Helvetica Neue Medium"/>
                <a:sym typeface="Helvetica Neue Medium"/>
              </a:defRPr>
            </a:lvl1pPr>
          </a:lstStyle>
          <a:p>
            <a:pPr/>
            <a:r>
              <a:t>Lorem ipsum dolor sit amet, consectetur adipiscing elit. Sed a lectus vitae quam ultricies ultrices. Quisque mauris tellus, elementum vitae semper eu, maximus vel odio.</a:t>
            </a:r>
          </a:p>
        </p:txBody>
      </p:sp>
      <p:sp>
        <p:nvSpPr>
          <p:cNvPr id="239" name="SUB HEAD ONE"/>
          <p:cNvSpPr txBox="1"/>
          <p:nvPr>
            <p:ph type="body" sz="quarter" idx="16"/>
          </p:nvPr>
        </p:nvSpPr>
        <p:spPr>
          <a:xfrm>
            <a:off x="2393189" y="6527800"/>
            <a:ext cx="4517035" cy="863600"/>
          </a:xfrm>
          <a:prstGeom prst="rect">
            <a:avLst/>
          </a:prstGeom>
        </p:spPr>
        <p:txBody>
          <a:bodyPr wrap="none">
            <a:spAutoFit/>
          </a:bodyPr>
          <a:lstStyle>
            <a:lvl1pPr>
              <a:defRPr sz="4800">
                <a:solidFill>
                  <a:srgbClr val="000000"/>
                </a:solidFill>
                <a:latin typeface="Helvetica Neue"/>
                <a:ea typeface="Helvetica Neue"/>
                <a:cs typeface="Helvetica Neue"/>
                <a:sym typeface="Helvetica Neue"/>
              </a:defRPr>
            </a:lvl1pPr>
          </a:lstStyle>
          <a:p>
            <a:pPr/>
            <a:r>
              <a:t>SUB HEAD ONE</a:t>
            </a:r>
          </a:p>
        </p:txBody>
      </p:sp>
      <p:sp>
        <p:nvSpPr>
          <p:cNvPr id="240" name="Rectangle"/>
          <p:cNvSpPr/>
          <p:nvPr/>
        </p:nvSpPr>
        <p:spPr>
          <a:xfrm>
            <a:off x="2387600" y="6172200"/>
            <a:ext cx="6032500" cy="165100"/>
          </a:xfrm>
          <a:prstGeom prst="rect">
            <a:avLst/>
          </a:prstGeom>
          <a:solidFill>
            <a:srgbClr val="00D5FF"/>
          </a:solidFill>
          <a:ln w="12700">
            <a:miter lim="400000"/>
          </a:ln>
        </p:spPr>
        <p:txBody>
          <a:bodyPr lIns="50800" tIns="50800" rIns="50800" bIns="50800" anchor="ctr"/>
          <a:lstStyle/>
          <a:p>
            <a:pPr algn="ctr" defTabSz="584200">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1" name="Bullet…"/>
          <p:cNvSpPr txBox="1"/>
          <p:nvPr>
            <p:ph type="body" sz="quarter" idx="17"/>
          </p:nvPr>
        </p:nvSpPr>
        <p:spPr>
          <a:xfrm>
            <a:off x="2387600" y="7442200"/>
            <a:ext cx="6032500" cy="3799840"/>
          </a:xfrm>
          <a:prstGeom prst="rect">
            <a:avLst/>
          </a:prstGeom>
        </p:spPr>
        <p:txBody>
          <a:bodyPr>
            <a:spAutoFit/>
          </a:bodyPr>
          <a:lstStyle/>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p:txBody>
      </p:sp>
      <p:sp>
        <p:nvSpPr>
          <p:cNvPr id="242" name="Rectangle"/>
          <p:cNvSpPr/>
          <p:nvPr/>
        </p:nvSpPr>
        <p:spPr>
          <a:xfrm>
            <a:off x="8928100" y="6172200"/>
            <a:ext cx="6032500" cy="165100"/>
          </a:xfrm>
          <a:prstGeom prst="rect">
            <a:avLst/>
          </a:prstGeom>
          <a:solidFill>
            <a:srgbClr val="FFFB00"/>
          </a:solidFill>
          <a:ln w="12700">
            <a:miter lim="400000"/>
          </a:ln>
        </p:spPr>
        <p:txBody>
          <a:bodyPr lIns="50800" tIns="50800" rIns="50800" bIns="50800" anchor="ctr"/>
          <a:lstStyle/>
          <a:p>
            <a:pPr algn="ctr" defTabSz="584200">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3" name="Rectangle"/>
          <p:cNvSpPr/>
          <p:nvPr/>
        </p:nvSpPr>
        <p:spPr>
          <a:xfrm>
            <a:off x="15468600" y="6172200"/>
            <a:ext cx="6032500" cy="165100"/>
          </a:xfrm>
          <a:prstGeom prst="rect">
            <a:avLst/>
          </a:prstGeom>
          <a:solidFill>
            <a:srgbClr val="FF39D6"/>
          </a:solidFill>
          <a:ln w="12700">
            <a:miter lim="400000"/>
          </a:ln>
        </p:spPr>
        <p:txBody>
          <a:bodyPr lIns="50800" tIns="50800" rIns="50800" bIns="50800" anchor="ctr"/>
          <a:lstStyle/>
          <a:p>
            <a:pPr algn="ctr" defTabSz="584200">
              <a:lnSpc>
                <a:spcPct val="100000"/>
              </a:lnSpc>
              <a:defRPr cap="none" sz="4000">
                <a:solidFill>
                  <a:srgbClr val="FF32A9"/>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4" name="SUB HEAD TWO"/>
          <p:cNvSpPr txBox="1"/>
          <p:nvPr>
            <p:ph type="body" sz="quarter" idx="18"/>
          </p:nvPr>
        </p:nvSpPr>
        <p:spPr>
          <a:xfrm>
            <a:off x="8946389" y="6527800"/>
            <a:ext cx="4618839" cy="863600"/>
          </a:xfrm>
          <a:prstGeom prst="rect">
            <a:avLst/>
          </a:prstGeom>
        </p:spPr>
        <p:txBody>
          <a:bodyPr wrap="none">
            <a:spAutoFit/>
          </a:bodyPr>
          <a:lstStyle>
            <a:lvl1pPr>
              <a:defRPr sz="4800">
                <a:solidFill>
                  <a:srgbClr val="000000"/>
                </a:solidFill>
                <a:latin typeface="Helvetica Neue"/>
                <a:ea typeface="Helvetica Neue"/>
                <a:cs typeface="Helvetica Neue"/>
                <a:sym typeface="Helvetica Neue"/>
              </a:defRPr>
            </a:lvl1pPr>
          </a:lstStyle>
          <a:p>
            <a:pPr/>
            <a:r>
              <a:t>SUB HEAD TWO</a:t>
            </a:r>
          </a:p>
        </p:txBody>
      </p:sp>
      <p:sp>
        <p:nvSpPr>
          <p:cNvPr id="245" name="SUB HEAD THREE"/>
          <p:cNvSpPr txBox="1"/>
          <p:nvPr>
            <p:ph type="body" sz="quarter" idx="19"/>
          </p:nvPr>
        </p:nvSpPr>
        <p:spPr>
          <a:xfrm>
            <a:off x="15499590" y="6527800"/>
            <a:ext cx="6021320" cy="706832"/>
          </a:xfrm>
          <a:prstGeom prst="rect">
            <a:avLst/>
          </a:prstGeom>
        </p:spPr>
        <p:txBody>
          <a:bodyPr>
            <a:spAutoFit/>
          </a:bodyPr>
          <a:lstStyle>
            <a:lvl1pPr>
              <a:defRPr sz="4800">
                <a:solidFill>
                  <a:srgbClr val="000000"/>
                </a:solidFill>
                <a:latin typeface="Helvetica Neue"/>
                <a:ea typeface="Helvetica Neue"/>
                <a:cs typeface="Helvetica Neue"/>
                <a:sym typeface="Helvetica Neue"/>
              </a:defRPr>
            </a:lvl1pPr>
          </a:lstStyle>
          <a:p>
            <a:pPr/>
            <a:r>
              <a:t>SUB HEAD THREE</a:t>
            </a:r>
          </a:p>
        </p:txBody>
      </p:sp>
      <p:sp>
        <p:nvSpPr>
          <p:cNvPr id="246" name="Bullet…"/>
          <p:cNvSpPr txBox="1"/>
          <p:nvPr>
            <p:ph type="body" sz="quarter" idx="20"/>
          </p:nvPr>
        </p:nvSpPr>
        <p:spPr>
          <a:xfrm>
            <a:off x="15494000" y="7442200"/>
            <a:ext cx="6032500" cy="4572000"/>
          </a:xfrm>
          <a:prstGeom prst="rect">
            <a:avLst/>
          </a:prstGeom>
        </p:spPr>
        <p:txBody>
          <a:bodyPr>
            <a:spAutoFit/>
          </a:bodyPr>
          <a:lstStyle/>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p:txBody>
      </p:sp>
      <p:sp>
        <p:nvSpPr>
          <p:cNvPr id="247" name="Bullet…"/>
          <p:cNvSpPr txBox="1"/>
          <p:nvPr>
            <p:ph type="body" sz="quarter" idx="21"/>
          </p:nvPr>
        </p:nvSpPr>
        <p:spPr>
          <a:xfrm>
            <a:off x="8940800" y="7442200"/>
            <a:ext cx="6184900" cy="4051300"/>
          </a:xfrm>
          <a:prstGeom prst="rect">
            <a:avLst/>
          </a:prstGeom>
        </p:spPr>
        <p:txBody>
          <a:bodyPr>
            <a:spAutoFit/>
          </a:bodyPr>
          <a:lstStyle/>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a:p>
            <a:pPr marL="341923" indent="-341923" defTabSz="457200">
              <a:lnSpc>
                <a:spcPct val="130000"/>
              </a:lnSpc>
              <a:buSzPct val="75000"/>
              <a:buChar char="•"/>
              <a:defRPr sz="2800">
                <a:solidFill>
                  <a:srgbClr val="000000"/>
                </a:solidFill>
                <a:latin typeface="+mn-lt"/>
                <a:ea typeface="+mn-ea"/>
                <a:cs typeface="+mn-cs"/>
                <a:sym typeface="Helvetica Light"/>
              </a:defRPr>
            </a:pPr>
            <a:r>
              <a:t>Bullet</a:t>
            </a:r>
          </a:p>
        </p:txBody>
      </p:sp>
      <p:sp>
        <p:nvSpPr>
          <p:cNvPr id="248" name="Slide Number"/>
          <p:cNvSpPr txBox="1"/>
          <p:nvPr>
            <p:ph type="sldNum" sz="quarter" idx="2"/>
          </p:nvPr>
        </p:nvSpPr>
        <p:spPr>
          <a:xfrm>
            <a:off x="22923500" y="13106400"/>
            <a:ext cx="432346" cy="444500"/>
          </a:xfrm>
          <a:prstGeom prst="rect">
            <a:avLst/>
          </a:prstGeom>
        </p:spPr>
        <p:txBody>
          <a:bodyPr/>
          <a:lstStyle>
            <a:lvl1pPr>
              <a:defRPr i="1" sz="2400">
                <a:solidFill>
                  <a:srgbClr val="CBCCCB"/>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Header with Pink Line">
    <p:bg>
      <p:bgPr>
        <a:solidFill>
          <a:srgbClr val="FFFFFF"/>
        </a:solidFill>
      </p:bgPr>
    </p:bg>
    <p:spTree>
      <p:nvGrpSpPr>
        <p:cNvPr id="1" name=""/>
        <p:cNvGrpSpPr/>
        <p:nvPr/>
      </p:nvGrpSpPr>
      <p:grpSpPr>
        <a:xfrm>
          <a:off x="0" y="0"/>
          <a:ext cx="0" cy="0"/>
          <a:chOff x="0" y="0"/>
          <a:chExt cx="0" cy="0"/>
        </a:xfrm>
      </p:grpSpPr>
      <p:sp>
        <p:nvSpPr>
          <p:cNvPr id="255" name="New HEADER GOES HERE"/>
          <p:cNvSpPr txBox="1"/>
          <p:nvPr>
            <p:ph type="body" sz="quarter" idx="13"/>
          </p:nvPr>
        </p:nvSpPr>
        <p:spPr>
          <a:xfrm>
            <a:off x="2469389" y="4127500"/>
            <a:ext cx="21661305" cy="1092200"/>
          </a:xfrm>
          <a:prstGeom prst="rect">
            <a:avLst/>
          </a:prstGeom>
        </p:spPr>
        <p:txBody>
          <a:bodyPr>
            <a:spAutoFit/>
          </a:bodyPr>
          <a:lstStyle>
            <a:lvl1pPr>
              <a:defRPr sz="7000">
                <a:solidFill>
                  <a:srgbClr val="000000"/>
                </a:solidFill>
                <a:latin typeface="+mj-lt"/>
                <a:ea typeface="+mj-ea"/>
                <a:cs typeface="+mj-cs"/>
                <a:sym typeface="Helvetica Neue Light"/>
              </a:defRPr>
            </a:lvl1pPr>
          </a:lstStyle>
          <a:p>
            <a:pPr/>
            <a:r>
              <a:t>New HEADER GOES HERE</a:t>
            </a:r>
          </a:p>
        </p:txBody>
      </p:sp>
      <p:sp>
        <p:nvSpPr>
          <p:cNvPr id="256" name="Rectangle"/>
          <p:cNvSpPr/>
          <p:nvPr/>
        </p:nvSpPr>
        <p:spPr>
          <a:xfrm>
            <a:off x="2463800" y="4013200"/>
            <a:ext cx="635000" cy="38100"/>
          </a:xfrm>
          <a:prstGeom prst="rect">
            <a:avLst/>
          </a:prstGeom>
          <a:solidFill>
            <a:srgbClr val="FF39D6"/>
          </a:solidFill>
          <a:ln w="12700">
            <a:miter lim="400000"/>
          </a:ln>
        </p:spPr>
        <p:txBody>
          <a:bodyPr lIns="50800" tIns="50800" rIns="50800" bIns="50800" anchor="ctr"/>
          <a:lstStyle/>
          <a:p>
            <a:pPr algn="ctr" defTabSz="584200">
              <a:lnSpc>
                <a:spcPct val="100000"/>
              </a:lnSpc>
              <a:defRPr cap="none" sz="4000">
                <a:solidFill>
                  <a:srgbClr val="00D5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7" name="SUB HEAD IF NEEDED (Descriptor text, maybe?)"/>
          <p:cNvSpPr txBox="1"/>
          <p:nvPr>
            <p:ph type="body" sz="quarter" idx="14"/>
          </p:nvPr>
        </p:nvSpPr>
        <p:spPr>
          <a:xfrm>
            <a:off x="2463800" y="5422900"/>
            <a:ext cx="12496800" cy="992579"/>
          </a:xfrm>
          <a:prstGeom prst="rect">
            <a:avLst/>
          </a:prstGeom>
        </p:spPr>
        <p:txBody>
          <a:bodyPr>
            <a:spAutoFit/>
          </a:bodyPr>
          <a:lstStyle/>
          <a:p>
            <a:pPr defTabSz="546100">
              <a:lnSpc>
                <a:spcPct val="90000"/>
              </a:lnSpc>
              <a:defRPr sz="3000">
                <a:solidFill>
                  <a:srgbClr val="A9A9A9"/>
                </a:solidFill>
                <a:latin typeface="Helvetica Neue Medium"/>
                <a:ea typeface="Helvetica Neue Medium"/>
                <a:cs typeface="Helvetica Neue Medium"/>
                <a:sym typeface="Helvetica Neue Medium"/>
              </a:defRPr>
            </a:pPr>
            <a:r>
              <a:t>SUB HEAD IF NEEDED </a:t>
            </a:r>
            <a:r>
              <a:rPr>
                <a:solidFill>
                  <a:srgbClr val="797979"/>
                </a:solidFill>
              </a:rPr>
              <a:t>(Descriptor text, maybe?)</a:t>
            </a:r>
          </a:p>
        </p:txBody>
      </p:sp>
      <p:sp>
        <p:nvSpPr>
          <p:cNvPr id="258" name="Some bullets.…"/>
          <p:cNvSpPr txBox="1"/>
          <p:nvPr>
            <p:ph type="body" sz="half" idx="15"/>
          </p:nvPr>
        </p:nvSpPr>
        <p:spPr>
          <a:xfrm>
            <a:off x="2463800" y="6286500"/>
            <a:ext cx="20148054" cy="3454400"/>
          </a:xfrm>
          <a:prstGeom prst="rect">
            <a:avLst/>
          </a:prstGeom>
        </p:spPr>
        <p:txBody>
          <a:bodyPr>
            <a:spAutoFit/>
          </a:bodyPr>
          <a:lstStyle/>
          <a:p>
            <a:pPr marL="341923" indent="-341923" defTabSz="457200">
              <a:lnSpc>
                <a:spcPct val="130000"/>
              </a:lnSpc>
              <a:buClr>
                <a:schemeClr val="accent1">
                  <a:hueOff val="-136794"/>
                  <a:satOff val="-2150"/>
                  <a:lumOff val="15693"/>
                </a:schemeClr>
              </a:buClr>
              <a:buSzPct val="75000"/>
              <a:buChar char="•"/>
              <a:defRPr sz="2800">
                <a:solidFill>
                  <a:srgbClr val="000000"/>
                </a:solidFill>
                <a:latin typeface="+mn-lt"/>
                <a:ea typeface="+mn-ea"/>
                <a:cs typeface="+mn-cs"/>
                <a:sym typeface="Helvetica Light"/>
              </a:defRPr>
            </a:pPr>
            <a:r>
              <a:t>Some bullets.</a:t>
            </a:r>
          </a:p>
          <a:p>
            <a:pPr marL="341923" indent="-341923" defTabSz="457200">
              <a:lnSpc>
                <a:spcPct val="130000"/>
              </a:lnSpc>
              <a:buClr>
                <a:schemeClr val="accent1">
                  <a:hueOff val="-136794"/>
                  <a:satOff val="-2150"/>
                  <a:lumOff val="15693"/>
                </a:schemeClr>
              </a:buClr>
              <a:buSzPct val="75000"/>
              <a:buChar char="•"/>
              <a:defRPr sz="2800">
                <a:solidFill>
                  <a:srgbClr val="000000"/>
                </a:solidFill>
                <a:latin typeface="+mn-lt"/>
                <a:ea typeface="+mn-ea"/>
                <a:cs typeface="+mn-cs"/>
                <a:sym typeface="Helvetica Light"/>
              </a:defRPr>
            </a:pPr>
            <a:r>
              <a:t>Some bullets.</a:t>
            </a:r>
          </a:p>
          <a:p>
            <a:pPr marL="341923" indent="-341923" defTabSz="457200">
              <a:lnSpc>
                <a:spcPct val="130000"/>
              </a:lnSpc>
              <a:buClr>
                <a:schemeClr val="accent1">
                  <a:hueOff val="-136794"/>
                  <a:satOff val="-2150"/>
                  <a:lumOff val="15693"/>
                </a:schemeClr>
              </a:buClr>
              <a:buSzPct val="75000"/>
              <a:buChar char="•"/>
              <a:defRPr sz="2800">
                <a:solidFill>
                  <a:srgbClr val="000000"/>
                </a:solidFill>
                <a:latin typeface="+mn-lt"/>
                <a:ea typeface="+mn-ea"/>
                <a:cs typeface="+mn-cs"/>
                <a:sym typeface="Helvetica Light"/>
              </a:defRPr>
            </a:pPr>
            <a:r>
              <a:t>Some bullets.</a:t>
            </a:r>
          </a:p>
          <a:p>
            <a:pPr marL="341923" indent="-341923" defTabSz="457200">
              <a:lnSpc>
                <a:spcPct val="130000"/>
              </a:lnSpc>
              <a:buClr>
                <a:schemeClr val="accent1">
                  <a:hueOff val="-136794"/>
                  <a:satOff val="-2150"/>
                  <a:lumOff val="15693"/>
                </a:schemeClr>
              </a:buClr>
              <a:buSzPct val="75000"/>
              <a:buChar char="•"/>
              <a:defRPr sz="2800">
                <a:solidFill>
                  <a:srgbClr val="000000"/>
                </a:solidFill>
                <a:latin typeface="+mn-lt"/>
                <a:ea typeface="+mn-ea"/>
                <a:cs typeface="+mn-cs"/>
                <a:sym typeface="Helvetica Light"/>
              </a:defRPr>
            </a:pPr>
            <a:r>
              <a:t>Some bullets.</a:t>
            </a:r>
          </a:p>
          <a:p>
            <a:pPr marL="341923" indent="-341923" defTabSz="457200">
              <a:lnSpc>
                <a:spcPct val="130000"/>
              </a:lnSpc>
              <a:buClr>
                <a:schemeClr val="accent1">
                  <a:hueOff val="-136794"/>
                  <a:satOff val="-2150"/>
                  <a:lumOff val="15693"/>
                </a:schemeClr>
              </a:buClr>
              <a:buSzPct val="75000"/>
              <a:buChar char="•"/>
              <a:defRPr sz="2800">
                <a:solidFill>
                  <a:srgbClr val="000000"/>
                </a:solidFill>
                <a:latin typeface="+mn-lt"/>
                <a:ea typeface="+mn-ea"/>
                <a:cs typeface="+mn-cs"/>
                <a:sym typeface="Helvetica Light"/>
              </a:defRPr>
            </a:pPr>
            <a:r>
              <a:t>Some bullets.</a:t>
            </a:r>
          </a:p>
        </p:txBody>
      </p:sp>
      <p:sp>
        <p:nvSpPr>
          <p:cNvPr id="259" name="WORLD IA DAY 2018"/>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2018</a:t>
            </a:r>
          </a:p>
        </p:txBody>
      </p:sp>
      <p:sp>
        <p:nvSpPr>
          <p:cNvPr id="260" name="Slide Number"/>
          <p:cNvSpPr txBox="1"/>
          <p:nvPr>
            <p:ph type="sldNum" sz="quarter" idx="2"/>
          </p:nvPr>
        </p:nvSpPr>
        <p:spPr>
          <a:xfrm>
            <a:off x="21704300" y="13093700"/>
            <a:ext cx="396748" cy="399289"/>
          </a:xfrm>
          <a:prstGeom prst="rect">
            <a:avLst/>
          </a:prstGeom>
        </p:spPr>
        <p:txBody>
          <a:bodyPr/>
          <a:lstStyle>
            <a:lvl1pPr>
              <a:defRPr sz="2000">
                <a:solidFill>
                  <a:srgbClr val="A6AAA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Blank White Page">
    <p:bg>
      <p:bgPr>
        <a:solidFill>
          <a:srgbClr val="FFFFFF"/>
        </a:solidFill>
      </p:bgPr>
    </p:bg>
    <p:spTree>
      <p:nvGrpSpPr>
        <p:cNvPr id="1" name=""/>
        <p:cNvGrpSpPr/>
        <p:nvPr/>
      </p:nvGrpSpPr>
      <p:grpSpPr>
        <a:xfrm>
          <a:off x="0" y="0"/>
          <a:ext cx="0" cy="0"/>
          <a:chOff x="0" y="0"/>
          <a:chExt cx="0" cy="0"/>
        </a:xfrm>
      </p:grpSpPr>
      <p:sp>
        <p:nvSpPr>
          <p:cNvPr id="267" name="Slide Number"/>
          <p:cNvSpPr txBox="1"/>
          <p:nvPr>
            <p:ph type="sldNum" sz="quarter" idx="2"/>
          </p:nvPr>
        </p:nvSpPr>
        <p:spPr>
          <a:xfrm>
            <a:off x="21704300" y="13093700"/>
            <a:ext cx="396748" cy="399289"/>
          </a:xfrm>
          <a:prstGeom prst="rect">
            <a:avLst/>
          </a:prstGeom>
        </p:spPr>
        <p:txBody>
          <a:bodyPr/>
          <a:lstStyle>
            <a:lvl1pPr>
              <a:defRPr sz="2000">
                <a:solidFill>
                  <a:srgbClr val="A6AAA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Half Page">
    <p:bg>
      <p:bgPr>
        <a:solidFill>
          <a:srgbClr val="FFFFFF"/>
        </a:solidFill>
      </p:bgPr>
    </p:bg>
    <p:spTree>
      <p:nvGrpSpPr>
        <p:cNvPr id="1" name=""/>
        <p:cNvGrpSpPr/>
        <p:nvPr/>
      </p:nvGrpSpPr>
      <p:grpSpPr>
        <a:xfrm>
          <a:off x="0" y="0"/>
          <a:ext cx="0" cy="0"/>
          <a:chOff x="0" y="0"/>
          <a:chExt cx="0" cy="0"/>
        </a:xfrm>
      </p:grpSpPr>
      <p:sp>
        <p:nvSpPr>
          <p:cNvPr id="274" name="01"/>
          <p:cNvSpPr txBox="1"/>
          <p:nvPr/>
        </p:nvSpPr>
        <p:spPr>
          <a:xfrm>
            <a:off x="21563979" y="13023850"/>
            <a:ext cx="381001"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546100">
              <a:lnSpc>
                <a:spcPct val="70000"/>
              </a:lnSpc>
              <a:defRPr sz="1500">
                <a:solidFill>
                  <a:srgbClr val="D6D6D6"/>
                </a:solidFill>
                <a:latin typeface="Helvetica Neue"/>
                <a:ea typeface="Helvetica Neue"/>
                <a:cs typeface="Helvetica Neue"/>
                <a:sym typeface="Helvetica Neue"/>
              </a:defRPr>
            </a:lvl1pPr>
          </a:lstStyle>
          <a:p>
            <a:pPr/>
            <a:r>
              <a:t>01</a:t>
            </a:r>
          </a:p>
        </p:txBody>
      </p:sp>
      <p:sp>
        <p:nvSpPr>
          <p:cNvPr id="275" name="WORLD IA DAY 2018"/>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2018</a:t>
            </a:r>
          </a:p>
        </p:txBody>
      </p:sp>
      <p:sp>
        <p:nvSpPr>
          <p:cNvPr id="276" name="Shape"/>
          <p:cNvSpPr/>
          <p:nvPr/>
        </p:nvSpPr>
        <p:spPr>
          <a:xfrm>
            <a:off x="11112827" y="-75092"/>
            <a:ext cx="21283305" cy="14442705"/>
          </a:xfrm>
          <a:custGeom>
            <a:avLst/>
            <a:gdLst/>
            <a:ahLst/>
            <a:cxnLst>
              <a:cxn ang="0">
                <a:pos x="wd2" y="hd2"/>
              </a:cxn>
              <a:cxn ang="5400000">
                <a:pos x="wd2" y="hd2"/>
              </a:cxn>
              <a:cxn ang="10800000">
                <a:pos x="wd2" y="hd2"/>
              </a:cxn>
              <a:cxn ang="16200000">
                <a:pos x="wd2" y="hd2"/>
              </a:cxn>
            </a:cxnLst>
            <a:rect l="0" t="0" r="r" b="b"/>
            <a:pathLst>
              <a:path w="21600" h="21552" fill="norm" stroke="1" extrusionOk="0">
                <a:moveTo>
                  <a:pt x="0" y="20901"/>
                </a:moveTo>
                <a:cubicBezTo>
                  <a:pt x="52" y="20829"/>
                  <a:pt x="2427" y="0"/>
                  <a:pt x="2427" y="0"/>
                </a:cubicBezTo>
                <a:lnTo>
                  <a:pt x="21600" y="66"/>
                </a:lnTo>
                <a:cubicBezTo>
                  <a:pt x="21600" y="66"/>
                  <a:pt x="19651" y="21600"/>
                  <a:pt x="19470" y="21552"/>
                </a:cubicBezTo>
                <a:cubicBezTo>
                  <a:pt x="19289" y="21505"/>
                  <a:pt x="0" y="20901"/>
                  <a:pt x="0" y="20901"/>
                </a:cubicBezTo>
                <a:close/>
              </a:path>
            </a:pathLst>
          </a:custGeom>
          <a:solidFill>
            <a:srgbClr val="D6D6D6"/>
          </a:solidFill>
          <a:ln w="12700">
            <a:miter lim="400000"/>
          </a:ln>
        </p:spPr>
        <p:txBody>
          <a:bodyPr lIns="50800" tIns="50800" rIns="50800" bIns="50800" anchor="ctr"/>
          <a:lstStyle/>
          <a:p>
            <a:pPr algn="ctr">
              <a:lnSpc>
                <a:spcPct val="100000"/>
              </a:lnSpc>
              <a:defRPr cap="none" sz="5400">
                <a:solidFill>
                  <a:srgbClr val="00D5FF"/>
                </a:solidFill>
                <a:latin typeface="Gill Sans"/>
                <a:ea typeface="Gill Sans"/>
                <a:cs typeface="Gill Sans"/>
                <a:sym typeface="Gill Sans"/>
              </a:defRPr>
            </a:pPr>
          </a:p>
        </p:txBody>
      </p:sp>
      <p:sp>
        <p:nvSpPr>
          <p:cNvPr id="277" name="Circle"/>
          <p:cNvSpPr/>
          <p:nvPr/>
        </p:nvSpPr>
        <p:spPr>
          <a:xfrm>
            <a:off x="16972967" y="4392000"/>
            <a:ext cx="1668110" cy="1668111"/>
          </a:xfrm>
          <a:prstGeom prst="ellipse">
            <a:avLst/>
          </a:prstGeom>
          <a:solidFill>
            <a:srgbClr val="FFFFFF"/>
          </a:solidFill>
          <a:ln w="12700">
            <a:miter lim="400000"/>
          </a:ln>
        </p:spPr>
        <p:txBody>
          <a:bodyPr lIns="71437" tIns="71437" rIns="71437" bIns="71437" anchor="ctr"/>
          <a:lstStyle/>
          <a:p>
            <a:pPr algn="ctr" defTabSz="584200">
              <a:lnSpc>
                <a:spcPct val="100000"/>
              </a:lnSpc>
              <a:defRPr cap="none" sz="3200">
                <a:latin typeface="+mn-lt"/>
                <a:ea typeface="+mn-ea"/>
                <a:cs typeface="+mn-cs"/>
                <a:sym typeface="Helvetica Light"/>
              </a:defRPr>
            </a:pPr>
          </a:p>
        </p:txBody>
      </p:sp>
      <p:sp>
        <p:nvSpPr>
          <p:cNvPr id="278" name="OBJECT 2"/>
          <p:cNvSpPr txBox="1"/>
          <p:nvPr>
            <p:ph type="body" sz="quarter" idx="13"/>
          </p:nvPr>
        </p:nvSpPr>
        <p:spPr>
          <a:xfrm>
            <a:off x="14554846" y="7099165"/>
            <a:ext cx="6504353" cy="706832"/>
          </a:xfrm>
          <a:prstGeom prst="rect">
            <a:avLst/>
          </a:prstGeom>
        </p:spPr>
        <p:txBody>
          <a:bodyPr>
            <a:spAutoFit/>
          </a:bodyPr>
          <a:lstStyle>
            <a:lvl1pPr algn="ctr">
              <a:defRPr sz="4800">
                <a:solidFill>
                  <a:srgbClr val="000000"/>
                </a:solidFill>
                <a:latin typeface="Helvetica Neue"/>
                <a:ea typeface="Helvetica Neue"/>
                <a:cs typeface="Helvetica Neue"/>
                <a:sym typeface="Helvetica Neue"/>
              </a:defRPr>
            </a:lvl1pPr>
          </a:lstStyle>
          <a:p>
            <a:pPr/>
            <a:r>
              <a:t>OBJECT 2</a:t>
            </a:r>
          </a:p>
        </p:txBody>
      </p:sp>
      <p:sp>
        <p:nvSpPr>
          <p:cNvPr id="279" name="Some descriptor text goes here to illustrate between two points"/>
          <p:cNvSpPr txBox="1"/>
          <p:nvPr>
            <p:ph type="body" sz="quarter" idx="14"/>
          </p:nvPr>
        </p:nvSpPr>
        <p:spPr>
          <a:xfrm>
            <a:off x="2774444" y="7955885"/>
            <a:ext cx="6504353" cy="1102996"/>
          </a:xfrm>
          <a:prstGeom prst="rect">
            <a:avLst/>
          </a:prstGeom>
        </p:spPr>
        <p:txBody>
          <a:bodyPr lIns="71437" tIns="71437" rIns="71437" bIns="71437">
            <a:spAutoFit/>
          </a:bodyPr>
          <a:lstStyle>
            <a:lvl1pPr algn="ctr" defTabSz="584200">
              <a:lnSpc>
                <a:spcPct val="110000"/>
              </a:lnSpc>
              <a:defRPr cap="none" sz="3000">
                <a:solidFill>
                  <a:srgbClr val="53585F"/>
                </a:solidFill>
                <a:latin typeface="+mn-lt"/>
                <a:ea typeface="+mn-ea"/>
                <a:cs typeface="+mn-cs"/>
                <a:sym typeface="Helvetica Light"/>
              </a:defRPr>
            </a:lvl1pPr>
          </a:lstStyle>
          <a:p>
            <a:pPr/>
            <a:r>
              <a:t>Some descriptor text goes here to illustrate between two points</a:t>
            </a:r>
          </a:p>
        </p:txBody>
      </p:sp>
      <p:sp>
        <p:nvSpPr>
          <p:cNvPr id="280" name="Some descriptor text goes here to illustrate between two points"/>
          <p:cNvSpPr txBox="1"/>
          <p:nvPr>
            <p:ph type="body" sz="quarter" idx="15"/>
          </p:nvPr>
        </p:nvSpPr>
        <p:spPr>
          <a:xfrm>
            <a:off x="14554846" y="7955885"/>
            <a:ext cx="6504353" cy="1102996"/>
          </a:xfrm>
          <a:prstGeom prst="rect">
            <a:avLst/>
          </a:prstGeom>
        </p:spPr>
        <p:txBody>
          <a:bodyPr lIns="71437" tIns="71437" rIns="71437" bIns="71437">
            <a:spAutoFit/>
          </a:bodyPr>
          <a:lstStyle>
            <a:lvl1pPr algn="ctr" defTabSz="584200">
              <a:lnSpc>
                <a:spcPct val="110000"/>
              </a:lnSpc>
              <a:defRPr cap="none" sz="3000">
                <a:solidFill>
                  <a:srgbClr val="53585F"/>
                </a:solidFill>
                <a:latin typeface="+mn-lt"/>
                <a:ea typeface="+mn-ea"/>
                <a:cs typeface="+mn-cs"/>
                <a:sym typeface="Helvetica Light"/>
              </a:defRPr>
            </a:lvl1pPr>
          </a:lstStyle>
          <a:p>
            <a:pPr/>
            <a:r>
              <a:t>Some descriptor text goes here to illustrate between two points</a:t>
            </a:r>
          </a:p>
        </p:txBody>
      </p:sp>
      <p:sp>
        <p:nvSpPr>
          <p:cNvPr id="281" name="Circle"/>
          <p:cNvSpPr/>
          <p:nvPr>
            <p:ph type="body" sz="quarter" idx="16"/>
          </p:nvPr>
        </p:nvSpPr>
        <p:spPr>
          <a:xfrm>
            <a:off x="5192566" y="4392000"/>
            <a:ext cx="1668110" cy="1668111"/>
          </a:xfrm>
          <a:prstGeom prst="ellipse">
            <a:avLst/>
          </a:prstGeom>
          <a:solidFill>
            <a:srgbClr val="53585F"/>
          </a:solidFill>
        </p:spPr>
        <p:txBody>
          <a:bodyPr lIns="71437" tIns="71437" rIns="71437" bIns="71437" anchor="ctr"/>
          <a:lstStyle/>
          <a:p>
            <a:pPr algn="ctr" defTabSz="584200">
              <a:lnSpc>
                <a:spcPct val="100000"/>
              </a:lnSpc>
              <a:defRPr cap="none" sz="3200">
                <a:solidFill>
                  <a:srgbClr val="00D5FF"/>
                </a:solidFill>
                <a:latin typeface="+mn-lt"/>
                <a:ea typeface="+mn-ea"/>
                <a:cs typeface="+mn-cs"/>
                <a:sym typeface="Helvetica Light"/>
              </a:defRPr>
            </a:pPr>
          </a:p>
        </p:txBody>
      </p:sp>
      <p:sp>
        <p:nvSpPr>
          <p:cNvPr id="282" name="OBJECT 1"/>
          <p:cNvSpPr txBox="1"/>
          <p:nvPr>
            <p:ph type="body" sz="quarter" idx="17"/>
          </p:nvPr>
        </p:nvSpPr>
        <p:spPr>
          <a:xfrm>
            <a:off x="2774444" y="7099165"/>
            <a:ext cx="6504353" cy="706832"/>
          </a:xfrm>
          <a:prstGeom prst="rect">
            <a:avLst/>
          </a:prstGeom>
        </p:spPr>
        <p:txBody>
          <a:bodyPr>
            <a:spAutoFit/>
          </a:bodyPr>
          <a:lstStyle>
            <a:lvl1pPr algn="ctr">
              <a:defRPr sz="4800">
                <a:solidFill>
                  <a:srgbClr val="000000"/>
                </a:solidFill>
                <a:latin typeface="Helvetica Neue"/>
                <a:ea typeface="Helvetica Neue"/>
                <a:cs typeface="Helvetica Neue"/>
                <a:sym typeface="Helvetica Neue"/>
              </a:defRPr>
            </a:lvl1pPr>
          </a:lstStyle>
          <a:p>
            <a:pPr/>
            <a:r>
              <a:t>OBJECT 1</a:t>
            </a:r>
          </a:p>
        </p:txBody>
      </p:sp>
      <p:sp>
        <p:nvSpPr>
          <p:cNvPr id="283" name="Slide Number"/>
          <p:cNvSpPr txBox="1"/>
          <p:nvPr>
            <p:ph type="sldNum" sz="quarter" idx="2"/>
          </p:nvPr>
        </p:nvSpPr>
        <p:spPr>
          <a:xfrm>
            <a:off x="22942550" y="13106400"/>
            <a:ext cx="432346" cy="444500"/>
          </a:xfrm>
          <a:prstGeom prst="rect">
            <a:avLst/>
          </a:prstGeom>
        </p:spPr>
        <p:txBody>
          <a:bodyPr/>
          <a:lstStyle>
            <a:lvl1pPr>
              <a:defRPr i="1" sz="2400">
                <a:solidFill>
                  <a:srgbClr val="545554"/>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Big Image Page">
    <p:bg>
      <p:bgPr>
        <a:solidFill>
          <a:srgbClr val="FFFFFF"/>
        </a:solidFill>
      </p:bgPr>
    </p:bg>
    <p:spTree>
      <p:nvGrpSpPr>
        <p:cNvPr id="1" name=""/>
        <p:cNvGrpSpPr/>
        <p:nvPr/>
      </p:nvGrpSpPr>
      <p:grpSpPr>
        <a:xfrm>
          <a:off x="0" y="0"/>
          <a:ext cx="0" cy="0"/>
          <a:chOff x="0" y="0"/>
          <a:chExt cx="0" cy="0"/>
        </a:xfrm>
      </p:grpSpPr>
      <p:sp>
        <p:nvSpPr>
          <p:cNvPr id="290" name="01"/>
          <p:cNvSpPr txBox="1"/>
          <p:nvPr/>
        </p:nvSpPr>
        <p:spPr>
          <a:xfrm>
            <a:off x="21563979" y="13023850"/>
            <a:ext cx="381001"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546100">
              <a:lnSpc>
                <a:spcPct val="70000"/>
              </a:lnSpc>
              <a:defRPr sz="1500">
                <a:solidFill>
                  <a:srgbClr val="D6D6D6"/>
                </a:solidFill>
                <a:latin typeface="Helvetica Neue"/>
                <a:ea typeface="Helvetica Neue"/>
                <a:cs typeface="Helvetica Neue"/>
                <a:sym typeface="Helvetica Neue"/>
              </a:defRPr>
            </a:lvl1pPr>
          </a:lstStyle>
          <a:p>
            <a:pPr/>
            <a:r>
              <a:t>01</a:t>
            </a:r>
          </a:p>
        </p:txBody>
      </p:sp>
      <p:sp>
        <p:nvSpPr>
          <p:cNvPr id="291" name="WORLD IA DAY 2018"/>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2018</a:t>
            </a:r>
          </a:p>
        </p:txBody>
      </p:sp>
      <p:sp>
        <p:nvSpPr>
          <p:cNvPr id="292" name="TITLE FOR AN IMAGE BELOW"/>
          <p:cNvSpPr txBox="1"/>
          <p:nvPr>
            <p:ph type="body" sz="quarter" idx="13"/>
          </p:nvPr>
        </p:nvSpPr>
        <p:spPr>
          <a:xfrm>
            <a:off x="2393189" y="939800"/>
            <a:ext cx="9242197" cy="706832"/>
          </a:xfrm>
          <a:prstGeom prst="rect">
            <a:avLst/>
          </a:prstGeom>
        </p:spPr>
        <p:txBody>
          <a:bodyPr wrap="none">
            <a:spAutoFit/>
          </a:bodyPr>
          <a:lstStyle>
            <a:lvl1pPr>
              <a:defRPr sz="4800">
                <a:solidFill>
                  <a:srgbClr val="000000"/>
                </a:solidFill>
                <a:latin typeface="Helvetica Neue"/>
                <a:ea typeface="Helvetica Neue"/>
                <a:cs typeface="Helvetica Neue"/>
                <a:sym typeface="Helvetica Neue"/>
              </a:defRPr>
            </a:lvl1pPr>
          </a:lstStyle>
          <a:p>
            <a:pPr/>
            <a:r>
              <a:t>TITLE FOR AN IMAGE BELOW</a:t>
            </a:r>
          </a:p>
        </p:txBody>
      </p:sp>
      <p:sp>
        <p:nvSpPr>
          <p:cNvPr id="293" name="Rectangle"/>
          <p:cNvSpPr/>
          <p:nvPr/>
        </p:nvSpPr>
        <p:spPr>
          <a:xfrm>
            <a:off x="2387600" y="825500"/>
            <a:ext cx="635000" cy="38100"/>
          </a:xfrm>
          <a:prstGeom prst="rect">
            <a:avLst/>
          </a:prstGeom>
          <a:solidFill>
            <a:srgbClr val="FF40FF"/>
          </a:solidFill>
          <a:ln w="12700">
            <a:miter lim="400000"/>
          </a:ln>
        </p:spPr>
        <p:txBody>
          <a:bodyPr lIns="50800" tIns="50800" rIns="50800" bIns="50800" anchor="ctr"/>
          <a:lstStyle/>
          <a:p>
            <a:pPr algn="ctr" defTabSz="584200">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94" name="Image"/>
          <p:cNvSpPr/>
          <p:nvPr>
            <p:ph type="pic" idx="14"/>
          </p:nvPr>
        </p:nvSpPr>
        <p:spPr>
          <a:xfrm>
            <a:off x="2302832" y="2551044"/>
            <a:ext cx="19778337" cy="9240108"/>
          </a:xfrm>
          <a:prstGeom prst="rect">
            <a:avLst/>
          </a:prstGeom>
        </p:spPr>
        <p:txBody>
          <a:bodyPr lIns="91439" tIns="45719" rIns="91439" bIns="45719"/>
          <a:lstStyle/>
          <a:p>
            <a:pPr/>
          </a:p>
        </p:txBody>
      </p:sp>
      <p:sp>
        <p:nvSpPr>
          <p:cNvPr id="295" name="Slide Number"/>
          <p:cNvSpPr txBox="1"/>
          <p:nvPr>
            <p:ph type="sldNum" sz="quarter" idx="2"/>
          </p:nvPr>
        </p:nvSpPr>
        <p:spPr>
          <a:xfrm>
            <a:off x="21704300" y="13093700"/>
            <a:ext cx="396748" cy="399289"/>
          </a:xfrm>
          <a:prstGeom prst="rect">
            <a:avLst/>
          </a:prstGeom>
        </p:spPr>
        <p:txBody>
          <a:bodyPr/>
          <a:lstStyle>
            <a:lvl1pPr>
              <a:defRPr sz="2000">
                <a:solidFill>
                  <a:srgbClr val="A6AAA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Header with image grid">
    <p:bg>
      <p:bgPr>
        <a:solidFill>
          <a:srgbClr val="FFFFFF"/>
        </a:solidFill>
      </p:bgPr>
    </p:bg>
    <p:spTree>
      <p:nvGrpSpPr>
        <p:cNvPr id="1" name=""/>
        <p:cNvGrpSpPr/>
        <p:nvPr/>
      </p:nvGrpSpPr>
      <p:grpSpPr>
        <a:xfrm>
          <a:off x="0" y="0"/>
          <a:ext cx="0" cy="0"/>
          <a:chOff x="0" y="0"/>
          <a:chExt cx="0" cy="0"/>
        </a:xfrm>
      </p:grpSpPr>
      <p:sp>
        <p:nvSpPr>
          <p:cNvPr id="302" name="Image"/>
          <p:cNvSpPr/>
          <p:nvPr>
            <p:ph type="pic" sz="quarter" idx="13"/>
          </p:nvPr>
        </p:nvSpPr>
        <p:spPr>
          <a:xfrm>
            <a:off x="2529134" y="3365098"/>
            <a:ext cx="6012612" cy="3850041"/>
          </a:xfrm>
          <a:prstGeom prst="rect">
            <a:avLst/>
          </a:prstGeom>
        </p:spPr>
        <p:txBody>
          <a:bodyPr lIns="91439" tIns="45719" rIns="91439" bIns="45719"/>
          <a:lstStyle/>
          <a:p>
            <a:pPr/>
          </a:p>
        </p:txBody>
      </p:sp>
      <p:sp>
        <p:nvSpPr>
          <p:cNvPr id="303" name="Image"/>
          <p:cNvSpPr/>
          <p:nvPr>
            <p:ph type="pic" sz="quarter" idx="14"/>
          </p:nvPr>
        </p:nvSpPr>
        <p:spPr>
          <a:xfrm>
            <a:off x="9193555" y="3365098"/>
            <a:ext cx="6012612" cy="3850041"/>
          </a:xfrm>
          <a:prstGeom prst="rect">
            <a:avLst/>
          </a:prstGeom>
        </p:spPr>
        <p:txBody>
          <a:bodyPr lIns="91439" tIns="45719" rIns="91439" bIns="45719"/>
          <a:lstStyle/>
          <a:p>
            <a:pPr/>
          </a:p>
        </p:txBody>
      </p:sp>
      <p:sp>
        <p:nvSpPr>
          <p:cNvPr id="304" name="Image"/>
          <p:cNvSpPr/>
          <p:nvPr>
            <p:ph type="pic" sz="quarter" idx="15"/>
          </p:nvPr>
        </p:nvSpPr>
        <p:spPr>
          <a:xfrm>
            <a:off x="15838068" y="3365098"/>
            <a:ext cx="6012612" cy="3850041"/>
          </a:xfrm>
          <a:prstGeom prst="rect">
            <a:avLst/>
          </a:prstGeom>
        </p:spPr>
        <p:txBody>
          <a:bodyPr lIns="91439" tIns="45719" rIns="91439" bIns="45719"/>
          <a:lstStyle/>
          <a:p>
            <a:pPr/>
          </a:p>
        </p:txBody>
      </p:sp>
      <p:sp>
        <p:nvSpPr>
          <p:cNvPr id="305" name="HEADER HERE"/>
          <p:cNvSpPr txBox="1"/>
          <p:nvPr>
            <p:ph type="body" sz="quarter" idx="16"/>
          </p:nvPr>
        </p:nvSpPr>
        <p:spPr>
          <a:xfrm>
            <a:off x="2469389" y="952500"/>
            <a:ext cx="21661305" cy="1092200"/>
          </a:xfrm>
          <a:prstGeom prst="rect">
            <a:avLst/>
          </a:prstGeom>
        </p:spPr>
        <p:txBody>
          <a:bodyPr>
            <a:spAutoFit/>
          </a:bodyPr>
          <a:lstStyle>
            <a:lvl1pPr>
              <a:defRPr sz="7000">
                <a:solidFill>
                  <a:srgbClr val="000000"/>
                </a:solidFill>
                <a:latin typeface="+mj-lt"/>
                <a:ea typeface="+mj-ea"/>
                <a:cs typeface="+mj-cs"/>
                <a:sym typeface="Helvetica Neue Light"/>
              </a:defRPr>
            </a:lvl1pPr>
          </a:lstStyle>
          <a:p>
            <a:pPr/>
            <a:r>
              <a:t>HEADER HERE</a:t>
            </a:r>
          </a:p>
        </p:txBody>
      </p:sp>
      <p:sp>
        <p:nvSpPr>
          <p:cNvPr id="306" name="SUB HEAD"/>
          <p:cNvSpPr txBox="1"/>
          <p:nvPr>
            <p:ph type="body" sz="quarter" idx="17"/>
          </p:nvPr>
        </p:nvSpPr>
        <p:spPr>
          <a:xfrm>
            <a:off x="2514600" y="2438400"/>
            <a:ext cx="19354800" cy="458849"/>
          </a:xfrm>
          <a:prstGeom prst="rect">
            <a:avLst/>
          </a:prstGeom>
        </p:spPr>
        <p:txBody>
          <a:bodyPr>
            <a:spAutoFit/>
          </a:bodyPr>
          <a:lstStyle/>
          <a:p>
            <a:pPr defTabSz="546100">
              <a:lnSpc>
                <a:spcPct val="90000"/>
              </a:lnSpc>
              <a:defRPr sz="3000">
                <a:solidFill>
                  <a:srgbClr val="A9A9A9"/>
                </a:solidFill>
                <a:latin typeface="Helvetica Neue Medium"/>
                <a:ea typeface="Helvetica Neue Medium"/>
                <a:cs typeface="Helvetica Neue Medium"/>
                <a:sym typeface="Helvetica Neue Medium"/>
              </a:defRPr>
            </a:pPr>
            <a:r>
              <a:t>SUB</a:t>
            </a:r>
            <a:r>
              <a:t> HEAD</a:t>
            </a:r>
          </a:p>
        </p:txBody>
      </p:sp>
      <p:sp>
        <p:nvSpPr>
          <p:cNvPr id="307" name="Image"/>
          <p:cNvSpPr/>
          <p:nvPr>
            <p:ph type="pic" sz="quarter" idx="18"/>
          </p:nvPr>
        </p:nvSpPr>
        <p:spPr>
          <a:xfrm>
            <a:off x="2529134" y="7891131"/>
            <a:ext cx="6012612" cy="3850040"/>
          </a:xfrm>
          <a:prstGeom prst="rect">
            <a:avLst/>
          </a:prstGeom>
        </p:spPr>
        <p:txBody>
          <a:bodyPr lIns="91439" tIns="45719" rIns="91439" bIns="45719"/>
          <a:lstStyle/>
          <a:p>
            <a:pPr/>
          </a:p>
        </p:txBody>
      </p:sp>
      <p:sp>
        <p:nvSpPr>
          <p:cNvPr id="308" name="Image"/>
          <p:cNvSpPr/>
          <p:nvPr>
            <p:ph type="pic" sz="quarter" idx="19"/>
          </p:nvPr>
        </p:nvSpPr>
        <p:spPr>
          <a:xfrm>
            <a:off x="9193555" y="7891131"/>
            <a:ext cx="6012612" cy="3850040"/>
          </a:xfrm>
          <a:prstGeom prst="rect">
            <a:avLst/>
          </a:prstGeom>
        </p:spPr>
        <p:txBody>
          <a:bodyPr lIns="91439" tIns="45719" rIns="91439" bIns="45719"/>
          <a:lstStyle/>
          <a:p>
            <a:pPr/>
          </a:p>
        </p:txBody>
      </p:sp>
      <p:sp>
        <p:nvSpPr>
          <p:cNvPr id="309" name="Image"/>
          <p:cNvSpPr/>
          <p:nvPr>
            <p:ph type="pic" sz="quarter" idx="20"/>
          </p:nvPr>
        </p:nvSpPr>
        <p:spPr>
          <a:xfrm>
            <a:off x="15838068" y="7891131"/>
            <a:ext cx="6012612" cy="3850040"/>
          </a:xfrm>
          <a:prstGeom prst="rect">
            <a:avLst/>
          </a:prstGeom>
        </p:spPr>
        <p:txBody>
          <a:bodyPr lIns="91439" tIns="45719" rIns="91439" bIns="45719"/>
          <a:lstStyle/>
          <a:p>
            <a:pPr/>
          </a:p>
        </p:txBody>
      </p:sp>
      <p:sp>
        <p:nvSpPr>
          <p:cNvPr id="310" name="Slide Number"/>
          <p:cNvSpPr txBox="1"/>
          <p:nvPr>
            <p:ph type="sldNum" sz="quarter" idx="2"/>
          </p:nvPr>
        </p:nvSpPr>
        <p:spPr>
          <a:xfrm>
            <a:off x="21704300" y="13093700"/>
            <a:ext cx="396748" cy="399289"/>
          </a:xfrm>
          <a:prstGeom prst="rect">
            <a:avLst/>
          </a:prstGeom>
        </p:spPr>
        <p:txBody>
          <a:bodyPr/>
          <a:lstStyle>
            <a:lvl1pPr>
              <a:defRPr sz="2000">
                <a:solidFill>
                  <a:srgbClr val="A6AAA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DkGrey Blank">
    <p:bg>
      <p:bgPr>
        <a:solidFill>
          <a:srgbClr val="6B6C6E"/>
        </a:solidFill>
      </p:bgPr>
    </p:bg>
    <p:spTree>
      <p:nvGrpSpPr>
        <p:cNvPr id="1" name=""/>
        <p:cNvGrpSpPr/>
        <p:nvPr/>
      </p:nvGrpSpPr>
      <p:grpSpPr>
        <a:xfrm>
          <a:off x="0" y="0"/>
          <a:ext cx="0" cy="0"/>
          <a:chOff x="0" y="0"/>
          <a:chExt cx="0" cy="0"/>
        </a:xfrm>
      </p:grpSpPr>
      <p:sp>
        <p:nvSpPr>
          <p:cNvPr id="317" name="Slide Number"/>
          <p:cNvSpPr txBox="1"/>
          <p:nvPr>
            <p:ph type="sldNum" sz="quarter" idx="2"/>
          </p:nvPr>
        </p:nvSpPr>
        <p:spPr>
          <a:xfrm>
            <a:off x="22707327" y="13106400"/>
            <a:ext cx="432346" cy="444500"/>
          </a:xfrm>
          <a:prstGeom prst="rect">
            <a:avLst/>
          </a:prstGeom>
        </p:spPr>
        <p:txBody>
          <a:bodyPr/>
          <a:lstStyle>
            <a:lvl1pPr algn="ctr">
              <a:lnSpc>
                <a:spcPct val="100000"/>
              </a:lnSpc>
              <a:defRPr cap="none" i="1" sz="2400">
                <a:solidFill>
                  <a:srgbClr val="CBCCCB"/>
                </a:solidFill>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LOGO + Presentation Title">
    <p:bg>
      <p:bgPr>
        <a:solidFill>
          <a:srgbClr val="000000"/>
        </a:solidFill>
      </p:bgPr>
    </p:bg>
    <p:spTree>
      <p:nvGrpSpPr>
        <p:cNvPr id="1" name=""/>
        <p:cNvGrpSpPr/>
        <p:nvPr/>
      </p:nvGrpSpPr>
      <p:grpSpPr>
        <a:xfrm>
          <a:off x="0" y="0"/>
          <a:ext cx="0" cy="0"/>
          <a:chOff x="0" y="0"/>
          <a:chExt cx="0" cy="0"/>
        </a:xfrm>
      </p:grpSpPr>
      <p:sp>
        <p:nvSpPr>
          <p:cNvPr id="30" name="Rectangle"/>
          <p:cNvSpPr/>
          <p:nvPr/>
        </p:nvSpPr>
        <p:spPr>
          <a:xfrm>
            <a:off x="9023350" y="6953250"/>
            <a:ext cx="24485600" cy="13944600"/>
          </a:xfrm>
          <a:prstGeom prst="rect">
            <a:avLst/>
          </a:prstGeom>
          <a:solidFill>
            <a:srgbClr val="020511"/>
          </a:solidFill>
          <a:ln w="12700">
            <a:miter lim="400000"/>
          </a:ln>
        </p:spPr>
        <p:txBody>
          <a:bodyPr lIns="50800" tIns="50800" rIns="50800" bIns="50800" anchor="ctr"/>
          <a:lstStyle/>
          <a:p>
            <a:pPr algn="ctr" defTabSz="584200">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1" name="WORLD IA DAY 2018"/>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2018</a:t>
            </a:r>
          </a:p>
        </p:txBody>
      </p:sp>
      <p:pic>
        <p:nvPicPr>
          <p:cNvPr id="32" name="pasted-image.pdf" descr="pasted-image.pdf"/>
          <p:cNvPicPr>
            <a:picLocks noChangeAspect="1"/>
          </p:cNvPicPr>
          <p:nvPr/>
        </p:nvPicPr>
        <p:blipFill>
          <a:blip r:embed="rId2">
            <a:extLst/>
          </a:blip>
          <a:srcRect l="0" t="0" r="0" b="34554"/>
          <a:stretch>
            <a:fillRect/>
          </a:stretch>
        </p:blipFill>
        <p:spPr>
          <a:xfrm>
            <a:off x="7813600" y="1795460"/>
            <a:ext cx="8756800" cy="4732640"/>
          </a:xfrm>
          <a:prstGeom prst="rect">
            <a:avLst/>
          </a:prstGeom>
          <a:ln w="12700">
            <a:miter lim="400000"/>
          </a:ln>
        </p:spPr>
      </p:pic>
      <p:sp>
        <p:nvSpPr>
          <p:cNvPr id="33" name="Title Text"/>
          <p:cNvSpPr txBox="1"/>
          <p:nvPr>
            <p:ph type="title"/>
          </p:nvPr>
        </p:nvSpPr>
        <p:spPr>
          <a:xfrm>
            <a:off x="2287190" y="6248499"/>
            <a:ext cx="19669374" cy="2273201"/>
          </a:xfrm>
          <a:prstGeom prst="rect">
            <a:avLst/>
          </a:prstGeom>
        </p:spPr>
        <p:txBody>
          <a:bodyPr anchor="ctr">
            <a:normAutofit fontScale="100000" lnSpcReduction="0"/>
          </a:bodyPr>
          <a:lstStyle>
            <a:lvl1pPr algn="ctr">
              <a:lnSpc>
                <a:spcPct val="100000"/>
              </a:lnSpc>
              <a:defRPr b="0" cap="all" spc="0" sz="10100">
                <a:solidFill>
                  <a:srgbClr val="FFFFFF"/>
                </a:solidFill>
              </a:defRPr>
            </a:lvl1pPr>
          </a:lstStyle>
          <a:p>
            <a:pPr/>
            <a:r>
              <a:t>Title Text</a:t>
            </a:r>
          </a:p>
        </p:txBody>
      </p:sp>
      <p:sp>
        <p:nvSpPr>
          <p:cNvPr id="34" name="Slide Number"/>
          <p:cNvSpPr txBox="1"/>
          <p:nvPr>
            <p:ph type="sldNum" sz="quarter" idx="2"/>
          </p:nvPr>
        </p:nvSpPr>
        <p:spPr>
          <a:xfrm>
            <a:off x="12179300" y="13093700"/>
            <a:ext cx="453238" cy="461059"/>
          </a:xfrm>
          <a:prstGeom prst="rect">
            <a:avLst/>
          </a:prstGeom>
        </p:spPr>
        <p:txBody>
          <a:bodyPr/>
          <a:lstStyle>
            <a:lvl1pPr>
              <a:defRPr sz="2400">
                <a:latin typeface="+mj-lt"/>
                <a:ea typeface="+mj-ea"/>
                <a:cs typeface="+mj-cs"/>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LOGO + CITY Color copy">
    <p:bg>
      <p:bgPr>
        <a:solidFill>
          <a:srgbClr val="FFFFFF"/>
        </a:solidFill>
      </p:bgPr>
    </p:bg>
    <p:spTree>
      <p:nvGrpSpPr>
        <p:cNvPr id="1" name=""/>
        <p:cNvGrpSpPr/>
        <p:nvPr/>
      </p:nvGrpSpPr>
      <p:grpSpPr>
        <a:xfrm>
          <a:off x="0" y="0"/>
          <a:ext cx="0" cy="0"/>
          <a:chOff x="0" y="0"/>
          <a:chExt cx="0" cy="0"/>
        </a:xfrm>
      </p:grpSpPr>
      <p:sp>
        <p:nvSpPr>
          <p:cNvPr id="41" name="Title Text"/>
          <p:cNvSpPr txBox="1"/>
          <p:nvPr>
            <p:ph type="title"/>
          </p:nvPr>
        </p:nvSpPr>
        <p:spPr>
          <a:xfrm>
            <a:off x="7873652" y="9293869"/>
            <a:ext cx="8756800" cy="1463031"/>
          </a:xfrm>
          <a:prstGeom prst="rect">
            <a:avLst/>
          </a:prstGeom>
        </p:spPr>
        <p:txBody>
          <a:bodyPr anchor="ctr">
            <a:normAutofit fontScale="100000" lnSpcReduction="0"/>
          </a:bodyPr>
          <a:lstStyle>
            <a:lvl1pPr algn="ctr">
              <a:lnSpc>
                <a:spcPct val="100000"/>
              </a:lnSpc>
              <a:defRPr b="0" cap="all" spc="0" sz="16000">
                <a:solidFill>
                  <a:srgbClr val="9E9F9E"/>
                </a:solidFill>
              </a:defRPr>
            </a:lvl1pPr>
          </a:lstStyle>
          <a:p>
            <a:pPr/>
            <a:r>
              <a:t>Title Text</a:t>
            </a:r>
          </a:p>
        </p:txBody>
      </p:sp>
      <p:pic>
        <p:nvPicPr>
          <p:cNvPr id="42" name="pasted-image.pdf" descr="pasted-image.pdf"/>
          <p:cNvPicPr>
            <a:picLocks noChangeAspect="1"/>
          </p:cNvPicPr>
          <p:nvPr/>
        </p:nvPicPr>
        <p:blipFill>
          <a:blip r:embed="rId2">
            <a:extLst/>
          </a:blip>
          <a:stretch>
            <a:fillRect/>
          </a:stretch>
        </p:blipFill>
        <p:spPr>
          <a:xfrm>
            <a:off x="7730955" y="1588854"/>
            <a:ext cx="9042195" cy="6553155"/>
          </a:xfrm>
          <a:prstGeom prst="rect">
            <a:avLst/>
          </a:prstGeom>
          <a:ln w="12700">
            <a:miter lim="400000"/>
          </a:ln>
        </p:spPr>
      </p:pic>
      <p:sp>
        <p:nvSpPr>
          <p:cNvPr id="43" name="Slide Number"/>
          <p:cNvSpPr txBox="1"/>
          <p:nvPr>
            <p:ph type="sldNum" sz="quarter" idx="2"/>
          </p:nvPr>
        </p:nvSpPr>
        <p:spPr>
          <a:xfrm>
            <a:off x="12179300" y="13093700"/>
            <a:ext cx="453238" cy="461059"/>
          </a:xfrm>
          <a:prstGeom prst="rect">
            <a:avLst/>
          </a:prstGeom>
        </p:spPr>
        <p:txBody>
          <a:bodyPr/>
          <a:lstStyle>
            <a:lvl1pPr>
              <a:defRPr sz="2400">
                <a:latin typeface="+mj-lt"/>
                <a:ea typeface="+mj-ea"/>
                <a:cs typeface="+mj-cs"/>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LOGO + Presentation Title">
    <p:bg>
      <p:bgPr>
        <a:solidFill>
          <a:srgbClr val="FFFFFF"/>
        </a:solidFill>
      </p:bgPr>
    </p:bg>
    <p:spTree>
      <p:nvGrpSpPr>
        <p:cNvPr id="1" name=""/>
        <p:cNvGrpSpPr/>
        <p:nvPr/>
      </p:nvGrpSpPr>
      <p:grpSpPr>
        <a:xfrm>
          <a:off x="0" y="0"/>
          <a:ext cx="0" cy="0"/>
          <a:chOff x="0" y="0"/>
          <a:chExt cx="0" cy="0"/>
        </a:xfrm>
      </p:grpSpPr>
      <p:pic>
        <p:nvPicPr>
          <p:cNvPr id="50" name="pasted-image.pdf" descr="pasted-image.pdf"/>
          <p:cNvPicPr>
            <a:picLocks noChangeAspect="1"/>
          </p:cNvPicPr>
          <p:nvPr/>
        </p:nvPicPr>
        <p:blipFill>
          <a:blip r:embed="rId2">
            <a:extLst/>
          </a:blip>
          <a:srcRect l="0" t="0" r="0" b="37264"/>
          <a:stretch>
            <a:fillRect/>
          </a:stretch>
        </p:blipFill>
        <p:spPr>
          <a:xfrm>
            <a:off x="7815412" y="1784973"/>
            <a:ext cx="8753176" cy="4549819"/>
          </a:xfrm>
          <a:prstGeom prst="rect">
            <a:avLst/>
          </a:prstGeom>
          <a:ln w="12700">
            <a:miter lim="400000"/>
          </a:ln>
        </p:spPr>
      </p:pic>
      <p:sp>
        <p:nvSpPr>
          <p:cNvPr id="51" name="WORLD IA DAY 2018"/>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2018</a:t>
            </a:r>
          </a:p>
        </p:txBody>
      </p:sp>
      <p:sp>
        <p:nvSpPr>
          <p:cNvPr id="52" name="Title Text"/>
          <p:cNvSpPr txBox="1"/>
          <p:nvPr/>
        </p:nvSpPr>
        <p:spPr>
          <a:xfrm>
            <a:off x="2287190" y="6248499"/>
            <a:ext cx="19669374" cy="2273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ctr">
              <a:lnSpc>
                <a:spcPct val="100000"/>
              </a:lnSpc>
              <a:defRPr sz="10100">
                <a:solidFill>
                  <a:srgbClr val="A6AAA8"/>
                </a:solidFill>
                <a:latin typeface="Helvetica"/>
                <a:ea typeface="Helvetica"/>
                <a:cs typeface="Helvetica"/>
                <a:sym typeface="Helvetica"/>
              </a:defRPr>
            </a:lvl1pPr>
          </a:lstStyle>
          <a:p>
            <a:pPr/>
            <a:r>
              <a:t>Title Text</a:t>
            </a:r>
          </a:p>
        </p:txBody>
      </p:sp>
      <p:sp>
        <p:nvSpPr>
          <p:cNvPr id="53" name="Slide Number"/>
          <p:cNvSpPr txBox="1"/>
          <p:nvPr>
            <p:ph type="sldNum" sz="quarter" idx="2"/>
          </p:nvPr>
        </p:nvSpPr>
        <p:spPr>
          <a:xfrm>
            <a:off x="12179300" y="13093700"/>
            <a:ext cx="453238" cy="461059"/>
          </a:xfrm>
          <a:prstGeom prst="rect">
            <a:avLst/>
          </a:prstGeom>
        </p:spPr>
        <p:txBody>
          <a:bodyPr/>
          <a:lstStyle>
            <a:lvl1pPr>
              <a:defRPr sz="2400">
                <a:latin typeface="+mj-lt"/>
                <a:ea typeface="+mj-ea"/>
                <a:cs typeface="+mj-cs"/>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Speaker Slide Black Gray">
    <p:bg>
      <p:bgPr>
        <a:solidFill>
          <a:srgbClr val="FFFFFF"/>
        </a:solidFill>
      </p:bgPr>
    </p:bg>
    <p:spTree>
      <p:nvGrpSpPr>
        <p:cNvPr id="1" name=""/>
        <p:cNvGrpSpPr/>
        <p:nvPr/>
      </p:nvGrpSpPr>
      <p:grpSpPr>
        <a:xfrm>
          <a:off x="0" y="0"/>
          <a:ext cx="0" cy="0"/>
          <a:chOff x="0" y="0"/>
          <a:chExt cx="0" cy="0"/>
        </a:xfrm>
      </p:grpSpPr>
      <p:sp>
        <p:nvSpPr>
          <p:cNvPr id="60" name="Image"/>
          <p:cNvSpPr/>
          <p:nvPr>
            <p:ph type="pic" idx="13"/>
          </p:nvPr>
        </p:nvSpPr>
        <p:spPr>
          <a:xfrm>
            <a:off x="-335759" y="-35280"/>
            <a:ext cx="25055560" cy="13786561"/>
          </a:xfrm>
          <a:prstGeom prst="rect">
            <a:avLst/>
          </a:prstGeom>
        </p:spPr>
        <p:txBody>
          <a:bodyPr lIns="91439" tIns="45719" rIns="91439" bIns="45719"/>
          <a:lstStyle/>
          <a:p>
            <a:pPr/>
          </a:p>
        </p:txBody>
      </p:sp>
      <p:sp>
        <p:nvSpPr>
          <p:cNvPr id="61" name="01"/>
          <p:cNvSpPr txBox="1"/>
          <p:nvPr/>
        </p:nvSpPr>
        <p:spPr>
          <a:xfrm>
            <a:off x="21563979" y="13023850"/>
            <a:ext cx="381001"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546100">
              <a:lnSpc>
                <a:spcPct val="70000"/>
              </a:lnSpc>
              <a:defRPr sz="1500">
                <a:solidFill>
                  <a:srgbClr val="D6D6D6"/>
                </a:solidFill>
                <a:latin typeface="Helvetica Neue"/>
                <a:ea typeface="Helvetica Neue"/>
                <a:cs typeface="Helvetica Neue"/>
                <a:sym typeface="Helvetica Neue"/>
              </a:defRPr>
            </a:lvl1pPr>
          </a:lstStyle>
          <a:p>
            <a:pPr/>
            <a:r>
              <a:t>01</a:t>
            </a:r>
          </a:p>
        </p:txBody>
      </p:sp>
      <p:sp>
        <p:nvSpPr>
          <p:cNvPr id="62" name="WORLD IA DAY 2016"/>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2016</a:t>
            </a:r>
          </a:p>
        </p:txBody>
      </p:sp>
      <p:sp>
        <p:nvSpPr>
          <p:cNvPr id="63" name="Triangle"/>
          <p:cNvSpPr/>
          <p:nvPr/>
        </p:nvSpPr>
        <p:spPr>
          <a:xfrm>
            <a:off x="-130721" y="7146379"/>
            <a:ext cx="6671221" cy="6671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000000"/>
          </a:solidFill>
          <a:ln w="12700">
            <a:miter lim="400000"/>
          </a:ln>
        </p:spPr>
        <p:txBody>
          <a:bodyPr lIns="50800" tIns="50800" rIns="50800" bIns="50800" anchor="ctr"/>
          <a:lstStyle/>
          <a:p>
            <a:pPr algn="ctr">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 name="Triangle"/>
          <p:cNvSpPr/>
          <p:nvPr/>
        </p:nvSpPr>
        <p:spPr>
          <a:xfrm rot="10800000">
            <a:off x="10716629" y="-1"/>
            <a:ext cx="13716001" cy="1371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000000"/>
          </a:solidFill>
          <a:ln w="12700">
            <a:miter lim="400000"/>
          </a:ln>
        </p:spPr>
        <p:txBody>
          <a:bodyPr lIns="50800" tIns="50800" rIns="50800" bIns="50800" anchor="ctr"/>
          <a:lstStyle/>
          <a:p>
            <a:pPr algn="ctr">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 name="Triangle"/>
          <p:cNvSpPr/>
          <p:nvPr/>
        </p:nvSpPr>
        <p:spPr>
          <a:xfrm rot="16200000">
            <a:off x="10716629" y="-1"/>
            <a:ext cx="13716001" cy="1371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545554"/>
          </a:solidFill>
          <a:ln w="12700">
            <a:miter lim="400000"/>
          </a:ln>
        </p:spPr>
        <p:txBody>
          <a:bodyPr lIns="50800" tIns="50800" rIns="50800" bIns="50800" anchor="ctr"/>
          <a:lstStyle/>
          <a:p>
            <a:pPr algn="ctr">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 name="Rectangle"/>
          <p:cNvSpPr/>
          <p:nvPr/>
        </p:nvSpPr>
        <p:spPr>
          <a:xfrm>
            <a:off x="15379700" y="9351689"/>
            <a:ext cx="635000" cy="38101"/>
          </a:xfrm>
          <a:prstGeom prst="rect">
            <a:avLst/>
          </a:prstGeom>
          <a:solidFill>
            <a:srgbClr val="00D5FF"/>
          </a:solidFill>
          <a:ln w="12700">
            <a:miter lim="400000"/>
          </a:ln>
        </p:spPr>
        <p:txBody>
          <a:bodyPr lIns="19050" tIns="19050" rIns="19050" bIns="19050" anchor="ctr"/>
          <a:lstStyle/>
          <a:p>
            <a:pPr algn="ctr" defTabSz="584200">
              <a:lnSpc>
                <a:spcPct val="100000"/>
              </a:lnSpc>
              <a:defRPr cap="none" sz="3600">
                <a:solidFill>
                  <a:srgbClr val="00D5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 name="Title Text"/>
          <p:cNvSpPr txBox="1"/>
          <p:nvPr>
            <p:ph type="title"/>
          </p:nvPr>
        </p:nvSpPr>
        <p:spPr>
          <a:xfrm>
            <a:off x="15354300" y="9516789"/>
            <a:ext cx="9041111" cy="2153817"/>
          </a:xfrm>
          <a:prstGeom prst="rect">
            <a:avLst/>
          </a:prstGeom>
        </p:spPr>
        <p:txBody>
          <a:bodyPr lIns="50800" tIns="50800" rIns="50800" bIns="50800" anchor="t"/>
          <a:lstStyle>
            <a:lvl1pPr>
              <a:defRPr b="0" cap="all" spc="0" sz="7000">
                <a:solidFill>
                  <a:srgbClr val="FFFFFF"/>
                </a:solidFill>
                <a:latin typeface="+mj-lt"/>
                <a:ea typeface="+mj-ea"/>
                <a:cs typeface="+mj-cs"/>
                <a:sym typeface="Helvetica Neue Light"/>
              </a:defRPr>
            </a:lvl1pPr>
          </a:lstStyle>
          <a:p>
            <a:pPr/>
            <a:r>
              <a:t>Title Text</a:t>
            </a:r>
          </a:p>
        </p:txBody>
      </p:sp>
      <p:sp>
        <p:nvSpPr>
          <p:cNvPr id="68" name="Body Level One…"/>
          <p:cNvSpPr txBox="1"/>
          <p:nvPr>
            <p:ph type="body" sz="quarter" idx="1"/>
          </p:nvPr>
        </p:nvSpPr>
        <p:spPr>
          <a:xfrm>
            <a:off x="15354300" y="11658600"/>
            <a:ext cx="8295366" cy="1019275"/>
          </a:xfrm>
          <a:prstGeom prst="rect">
            <a:avLst/>
          </a:prstGeom>
        </p:spPr>
        <p:txBody>
          <a:bodyPr lIns="50800" tIns="50800" rIns="50800" bIns="50800"/>
          <a:lstStyle>
            <a:lvl1pPr>
              <a:defRPr sz="4800">
                <a:solidFill>
                  <a:srgbClr val="FFFFFF"/>
                </a:solidFill>
                <a:latin typeface="Helvetica Neue"/>
                <a:ea typeface="Helvetica Neue"/>
                <a:cs typeface="Helvetica Neue"/>
                <a:sym typeface="Helvetica Neue"/>
              </a:defRPr>
            </a:lvl1pPr>
            <a:lvl2pPr>
              <a:defRPr sz="4800">
                <a:solidFill>
                  <a:srgbClr val="FFFFFF"/>
                </a:solidFill>
                <a:latin typeface="Helvetica Neue"/>
                <a:ea typeface="Helvetica Neue"/>
                <a:cs typeface="Helvetica Neue"/>
                <a:sym typeface="Helvetica Neue"/>
              </a:defRPr>
            </a:lvl2pPr>
            <a:lvl3pPr>
              <a:defRPr sz="4800">
                <a:solidFill>
                  <a:srgbClr val="FFFFFF"/>
                </a:solidFill>
                <a:latin typeface="Helvetica Neue"/>
                <a:ea typeface="Helvetica Neue"/>
                <a:cs typeface="Helvetica Neue"/>
                <a:sym typeface="Helvetica Neue"/>
              </a:defRPr>
            </a:lvl3pPr>
            <a:lvl4pPr>
              <a:defRPr sz="4800">
                <a:solidFill>
                  <a:srgbClr val="FFFFFF"/>
                </a:solidFill>
                <a:latin typeface="Helvetica Neue"/>
                <a:ea typeface="Helvetica Neue"/>
                <a:cs typeface="Helvetica Neue"/>
                <a:sym typeface="Helvetica Neue"/>
              </a:defRPr>
            </a:lvl4pPr>
            <a:lvl5pPr>
              <a:defRPr sz="4800">
                <a:solidFill>
                  <a:srgbClr val="FFFFFF"/>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xfrm>
            <a:off x="21704300" y="13093700"/>
            <a:ext cx="396748" cy="399289"/>
          </a:xfrm>
          <a:prstGeom prst="rect">
            <a:avLst/>
          </a:prstGeom>
        </p:spPr>
        <p:txBody>
          <a:bodyPr/>
          <a:lstStyle>
            <a:lvl1pPr>
              <a:defRPr sz="2000">
                <a:solidFill>
                  <a:srgbClr val="A6AAA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Speaker Slide Blue">
    <p:bg>
      <p:bgPr>
        <a:solidFill>
          <a:srgbClr val="FFFFFF"/>
        </a:solidFill>
      </p:bgPr>
    </p:bg>
    <p:spTree>
      <p:nvGrpSpPr>
        <p:cNvPr id="1" name=""/>
        <p:cNvGrpSpPr/>
        <p:nvPr/>
      </p:nvGrpSpPr>
      <p:grpSpPr>
        <a:xfrm>
          <a:off x="0" y="0"/>
          <a:ext cx="0" cy="0"/>
          <a:chOff x="0" y="0"/>
          <a:chExt cx="0" cy="0"/>
        </a:xfrm>
      </p:grpSpPr>
      <p:sp>
        <p:nvSpPr>
          <p:cNvPr id="76" name="Image"/>
          <p:cNvSpPr/>
          <p:nvPr>
            <p:ph type="pic" idx="13"/>
          </p:nvPr>
        </p:nvSpPr>
        <p:spPr>
          <a:xfrm>
            <a:off x="-335759" y="-35280"/>
            <a:ext cx="25055560" cy="13786561"/>
          </a:xfrm>
          <a:prstGeom prst="rect">
            <a:avLst/>
          </a:prstGeom>
        </p:spPr>
        <p:txBody>
          <a:bodyPr lIns="91439" tIns="45719" rIns="91439" bIns="45719"/>
          <a:lstStyle/>
          <a:p>
            <a:pPr/>
          </a:p>
        </p:txBody>
      </p:sp>
      <p:sp>
        <p:nvSpPr>
          <p:cNvPr id="77" name="01"/>
          <p:cNvSpPr txBox="1"/>
          <p:nvPr/>
        </p:nvSpPr>
        <p:spPr>
          <a:xfrm>
            <a:off x="21563979" y="13023850"/>
            <a:ext cx="381001"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546100">
              <a:lnSpc>
                <a:spcPct val="70000"/>
              </a:lnSpc>
              <a:defRPr sz="1500">
                <a:solidFill>
                  <a:srgbClr val="D6D6D6"/>
                </a:solidFill>
                <a:latin typeface="Helvetica Neue"/>
                <a:ea typeface="Helvetica Neue"/>
                <a:cs typeface="Helvetica Neue"/>
                <a:sym typeface="Helvetica Neue"/>
              </a:defRPr>
            </a:lvl1pPr>
          </a:lstStyle>
          <a:p>
            <a:pPr/>
            <a:r>
              <a:t>01</a:t>
            </a:r>
          </a:p>
        </p:txBody>
      </p:sp>
      <p:sp>
        <p:nvSpPr>
          <p:cNvPr id="78" name="WORLD IA DAY 2016"/>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2016</a:t>
            </a:r>
          </a:p>
        </p:txBody>
      </p:sp>
      <p:sp>
        <p:nvSpPr>
          <p:cNvPr id="79" name="Triangle"/>
          <p:cNvSpPr/>
          <p:nvPr/>
        </p:nvSpPr>
        <p:spPr>
          <a:xfrm>
            <a:off x="-130721" y="7146379"/>
            <a:ext cx="6671221" cy="6671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000000"/>
          </a:solidFill>
          <a:ln w="12700">
            <a:miter lim="400000"/>
          </a:ln>
        </p:spPr>
        <p:txBody>
          <a:bodyPr lIns="50800" tIns="50800" rIns="50800" bIns="50800" anchor="ctr"/>
          <a:lstStyle/>
          <a:p>
            <a:pPr algn="ctr">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80" name="Triangle"/>
          <p:cNvSpPr/>
          <p:nvPr/>
        </p:nvSpPr>
        <p:spPr>
          <a:xfrm rot="10800000">
            <a:off x="10716629" y="-1"/>
            <a:ext cx="13716001" cy="1371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000000"/>
          </a:solidFill>
          <a:ln w="12700">
            <a:miter lim="400000"/>
          </a:ln>
        </p:spPr>
        <p:txBody>
          <a:bodyPr lIns="50800" tIns="50800" rIns="50800" bIns="50800" anchor="ctr"/>
          <a:lstStyle/>
          <a:p>
            <a:pPr algn="ctr">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81" name="Triangle"/>
          <p:cNvSpPr/>
          <p:nvPr/>
        </p:nvSpPr>
        <p:spPr>
          <a:xfrm rot="16200000">
            <a:off x="10716629" y="-1"/>
            <a:ext cx="13716001" cy="1371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00A3DA"/>
          </a:solidFill>
          <a:ln w="12700">
            <a:miter lim="400000"/>
          </a:ln>
        </p:spPr>
        <p:txBody>
          <a:bodyPr lIns="50800" tIns="50800" rIns="50800" bIns="50800" anchor="ctr"/>
          <a:lstStyle/>
          <a:p>
            <a:pPr algn="ctr">
              <a:lnSpc>
                <a:spcPct val="100000"/>
              </a:lnSpc>
              <a:defRPr cap="none" sz="4000">
                <a:solidFill>
                  <a:schemeClr val="accent2"/>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82" name="Rectangle"/>
          <p:cNvSpPr/>
          <p:nvPr/>
        </p:nvSpPr>
        <p:spPr>
          <a:xfrm>
            <a:off x="15379700" y="9351689"/>
            <a:ext cx="635000" cy="38101"/>
          </a:xfrm>
          <a:prstGeom prst="rect">
            <a:avLst/>
          </a:prstGeom>
          <a:solidFill>
            <a:srgbClr val="FFFFFF"/>
          </a:solidFill>
          <a:ln w="12700">
            <a:miter lim="400000"/>
          </a:ln>
        </p:spPr>
        <p:txBody>
          <a:bodyPr lIns="19050" tIns="19050" rIns="19050" bIns="19050" anchor="ctr"/>
          <a:lstStyle/>
          <a:p>
            <a:pPr algn="ctr" defTabSz="584200">
              <a:lnSpc>
                <a:spcPct val="100000"/>
              </a:lnSpc>
              <a:defRPr cap="none" sz="3600">
                <a:solidFill>
                  <a:srgbClr val="00D5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83" name="Title Text"/>
          <p:cNvSpPr txBox="1"/>
          <p:nvPr>
            <p:ph type="title"/>
          </p:nvPr>
        </p:nvSpPr>
        <p:spPr>
          <a:xfrm>
            <a:off x="15354300" y="9516789"/>
            <a:ext cx="9041111" cy="2153817"/>
          </a:xfrm>
          <a:prstGeom prst="rect">
            <a:avLst/>
          </a:prstGeom>
        </p:spPr>
        <p:txBody>
          <a:bodyPr lIns="50800" tIns="50800" rIns="50800" bIns="50800" anchor="t"/>
          <a:lstStyle>
            <a:lvl1pPr>
              <a:defRPr b="0" cap="all" spc="0" sz="7000">
                <a:solidFill>
                  <a:srgbClr val="000000"/>
                </a:solidFill>
                <a:latin typeface="+mj-lt"/>
                <a:ea typeface="+mj-ea"/>
                <a:cs typeface="+mj-cs"/>
                <a:sym typeface="Helvetica Neue Light"/>
              </a:defRPr>
            </a:lvl1pPr>
          </a:lstStyle>
          <a:p>
            <a:pPr/>
            <a:r>
              <a:t>Title Text</a:t>
            </a:r>
          </a:p>
        </p:txBody>
      </p:sp>
      <p:sp>
        <p:nvSpPr>
          <p:cNvPr id="84" name="Body Level One…"/>
          <p:cNvSpPr txBox="1"/>
          <p:nvPr>
            <p:ph type="body" sz="quarter" idx="1"/>
          </p:nvPr>
        </p:nvSpPr>
        <p:spPr>
          <a:xfrm>
            <a:off x="15354300" y="11658600"/>
            <a:ext cx="8295366" cy="1019275"/>
          </a:xfrm>
          <a:prstGeom prst="rect">
            <a:avLst/>
          </a:prstGeom>
        </p:spPr>
        <p:txBody>
          <a:bodyPr lIns="50800" tIns="50800" rIns="50800" bIns="50800"/>
          <a:lstStyle>
            <a:lvl1pPr>
              <a:defRPr sz="4800">
                <a:solidFill>
                  <a:srgbClr val="000000"/>
                </a:solidFill>
                <a:latin typeface="Helvetica Neue"/>
                <a:ea typeface="Helvetica Neue"/>
                <a:cs typeface="Helvetica Neue"/>
                <a:sym typeface="Helvetica Neue"/>
              </a:defRPr>
            </a:lvl1pPr>
            <a:lvl2pPr>
              <a:defRPr sz="4800">
                <a:solidFill>
                  <a:srgbClr val="000000"/>
                </a:solidFill>
                <a:latin typeface="Helvetica Neue"/>
                <a:ea typeface="Helvetica Neue"/>
                <a:cs typeface="Helvetica Neue"/>
                <a:sym typeface="Helvetica Neue"/>
              </a:defRPr>
            </a:lvl2pPr>
            <a:lvl3pPr>
              <a:defRPr sz="4800">
                <a:solidFill>
                  <a:srgbClr val="000000"/>
                </a:solidFill>
                <a:latin typeface="Helvetica Neue"/>
                <a:ea typeface="Helvetica Neue"/>
                <a:cs typeface="Helvetica Neue"/>
                <a:sym typeface="Helvetica Neue"/>
              </a:defRPr>
            </a:lvl3pPr>
            <a:lvl4pPr>
              <a:defRPr sz="4800">
                <a:solidFill>
                  <a:srgbClr val="000000"/>
                </a:solidFill>
                <a:latin typeface="Helvetica Neue"/>
                <a:ea typeface="Helvetica Neue"/>
                <a:cs typeface="Helvetica Neue"/>
                <a:sym typeface="Helvetica Neue"/>
              </a:defRPr>
            </a:lvl4pPr>
            <a:lvl5pPr>
              <a:defRPr sz="4800">
                <a:solidFill>
                  <a:srgbClr val="000000"/>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xfrm>
            <a:off x="21704300" y="13093700"/>
            <a:ext cx="396748" cy="399289"/>
          </a:xfrm>
          <a:prstGeom prst="rect">
            <a:avLst/>
          </a:prstGeom>
        </p:spPr>
        <p:txBody>
          <a:bodyPr/>
          <a:lstStyle>
            <a:lvl1pPr>
              <a:defRPr sz="2000">
                <a:solidFill>
                  <a:srgbClr val="A6AAA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Speaker Slide Magenta White">
    <p:bg>
      <p:bgPr>
        <a:solidFill>
          <a:srgbClr val="FFFFFF"/>
        </a:solidFill>
      </p:bgPr>
    </p:bg>
    <p:spTree>
      <p:nvGrpSpPr>
        <p:cNvPr id="1" name=""/>
        <p:cNvGrpSpPr/>
        <p:nvPr/>
      </p:nvGrpSpPr>
      <p:grpSpPr>
        <a:xfrm>
          <a:off x="0" y="0"/>
          <a:ext cx="0" cy="0"/>
          <a:chOff x="0" y="0"/>
          <a:chExt cx="0" cy="0"/>
        </a:xfrm>
      </p:grpSpPr>
      <p:sp>
        <p:nvSpPr>
          <p:cNvPr id="92" name="Image"/>
          <p:cNvSpPr/>
          <p:nvPr>
            <p:ph type="pic" idx="13"/>
          </p:nvPr>
        </p:nvSpPr>
        <p:spPr>
          <a:xfrm>
            <a:off x="-335759" y="-35280"/>
            <a:ext cx="25055560" cy="13786561"/>
          </a:xfrm>
          <a:prstGeom prst="rect">
            <a:avLst/>
          </a:prstGeom>
        </p:spPr>
        <p:txBody>
          <a:bodyPr lIns="91439" tIns="45719" rIns="91439" bIns="45719"/>
          <a:lstStyle/>
          <a:p>
            <a:pPr/>
          </a:p>
        </p:txBody>
      </p:sp>
      <p:sp>
        <p:nvSpPr>
          <p:cNvPr id="93" name="01"/>
          <p:cNvSpPr txBox="1"/>
          <p:nvPr/>
        </p:nvSpPr>
        <p:spPr>
          <a:xfrm>
            <a:off x="21563979" y="13023850"/>
            <a:ext cx="381001"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546100">
              <a:lnSpc>
                <a:spcPct val="70000"/>
              </a:lnSpc>
              <a:defRPr sz="1500">
                <a:solidFill>
                  <a:srgbClr val="D6D6D6"/>
                </a:solidFill>
                <a:latin typeface="Helvetica Neue"/>
                <a:ea typeface="Helvetica Neue"/>
                <a:cs typeface="Helvetica Neue"/>
                <a:sym typeface="Helvetica Neue"/>
              </a:defRPr>
            </a:lvl1pPr>
          </a:lstStyle>
          <a:p>
            <a:pPr/>
            <a:r>
              <a:t>01</a:t>
            </a:r>
          </a:p>
        </p:txBody>
      </p:sp>
      <p:sp>
        <p:nvSpPr>
          <p:cNvPr id="94" name="WORLD IA DAY 2016"/>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solidFill>
                  <a:srgbClr val="C0C0C0"/>
                </a:solidFill>
                <a:latin typeface="Helvetica Neue"/>
                <a:ea typeface="Helvetica Neue"/>
                <a:cs typeface="Helvetica Neue"/>
                <a:sym typeface="Helvetica Neue"/>
              </a:defRPr>
            </a:lvl1pPr>
          </a:lstStyle>
          <a:p>
            <a:pPr/>
            <a:r>
              <a:t>WORLD IA DAY 2016</a:t>
            </a:r>
          </a:p>
        </p:txBody>
      </p:sp>
      <p:sp>
        <p:nvSpPr>
          <p:cNvPr id="95" name="Triangle"/>
          <p:cNvSpPr/>
          <p:nvPr/>
        </p:nvSpPr>
        <p:spPr>
          <a:xfrm>
            <a:off x="-130721" y="7146379"/>
            <a:ext cx="6671221" cy="6671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lgn="ctr">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6" name="Triangle"/>
          <p:cNvSpPr/>
          <p:nvPr/>
        </p:nvSpPr>
        <p:spPr>
          <a:xfrm rot="10800000">
            <a:off x="10716629" y="-1"/>
            <a:ext cx="13716001" cy="1371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lgn="ctr">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7" name="Triangle"/>
          <p:cNvSpPr/>
          <p:nvPr/>
        </p:nvSpPr>
        <p:spPr>
          <a:xfrm rot="16200000">
            <a:off x="10716629" y="-1"/>
            <a:ext cx="13716001" cy="1371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D7127D"/>
          </a:solidFill>
          <a:ln w="12700">
            <a:miter lim="400000"/>
          </a:ln>
        </p:spPr>
        <p:txBody>
          <a:bodyPr lIns="50800" tIns="50800" rIns="50800" bIns="50800" anchor="ctr"/>
          <a:lstStyle/>
          <a:p>
            <a:pPr algn="ctr">
              <a:lnSpc>
                <a:spcPct val="100000"/>
              </a:lnSpc>
              <a:defRPr cap="none" sz="4000">
                <a:solidFill>
                  <a:schemeClr val="accent2"/>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8" name="Rectangle"/>
          <p:cNvSpPr/>
          <p:nvPr/>
        </p:nvSpPr>
        <p:spPr>
          <a:xfrm>
            <a:off x="15379700" y="9351689"/>
            <a:ext cx="635000" cy="38101"/>
          </a:xfrm>
          <a:prstGeom prst="rect">
            <a:avLst/>
          </a:prstGeom>
          <a:solidFill>
            <a:srgbClr val="FFFFFF"/>
          </a:solidFill>
          <a:ln w="12700">
            <a:miter lim="400000"/>
          </a:ln>
        </p:spPr>
        <p:txBody>
          <a:bodyPr lIns="19050" tIns="19050" rIns="19050" bIns="19050" anchor="ctr"/>
          <a:lstStyle/>
          <a:p>
            <a:pPr algn="ctr" defTabSz="584200">
              <a:lnSpc>
                <a:spcPct val="100000"/>
              </a:lnSpc>
              <a:defRPr cap="none" sz="3600">
                <a:solidFill>
                  <a:srgbClr val="00D5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9" name="Title Text"/>
          <p:cNvSpPr txBox="1"/>
          <p:nvPr>
            <p:ph type="title"/>
          </p:nvPr>
        </p:nvSpPr>
        <p:spPr>
          <a:xfrm>
            <a:off x="15354300" y="9516789"/>
            <a:ext cx="9041111" cy="2153817"/>
          </a:xfrm>
          <a:prstGeom prst="rect">
            <a:avLst/>
          </a:prstGeom>
        </p:spPr>
        <p:txBody>
          <a:bodyPr lIns="50800" tIns="50800" rIns="50800" bIns="50800" anchor="t"/>
          <a:lstStyle>
            <a:lvl1pPr>
              <a:defRPr b="0" cap="all" spc="0" sz="7000">
                <a:solidFill>
                  <a:srgbClr val="FFFFFF"/>
                </a:solidFill>
                <a:latin typeface="+mj-lt"/>
                <a:ea typeface="+mj-ea"/>
                <a:cs typeface="+mj-cs"/>
                <a:sym typeface="Helvetica Neue Light"/>
              </a:defRPr>
            </a:lvl1pPr>
          </a:lstStyle>
          <a:p>
            <a:pPr/>
            <a:r>
              <a:t>Title Text</a:t>
            </a:r>
          </a:p>
        </p:txBody>
      </p:sp>
      <p:sp>
        <p:nvSpPr>
          <p:cNvPr id="100" name="Body Level One…"/>
          <p:cNvSpPr txBox="1"/>
          <p:nvPr>
            <p:ph type="body" sz="quarter" idx="1"/>
          </p:nvPr>
        </p:nvSpPr>
        <p:spPr>
          <a:xfrm>
            <a:off x="15354300" y="11658600"/>
            <a:ext cx="8295366" cy="1019275"/>
          </a:xfrm>
          <a:prstGeom prst="rect">
            <a:avLst/>
          </a:prstGeom>
        </p:spPr>
        <p:txBody>
          <a:bodyPr lIns="50800" tIns="50800" rIns="50800" bIns="50800"/>
          <a:lstStyle>
            <a:lvl1pPr>
              <a:defRPr sz="4800">
                <a:solidFill>
                  <a:srgbClr val="FFFFFF"/>
                </a:solidFill>
                <a:latin typeface="Helvetica Neue"/>
                <a:ea typeface="Helvetica Neue"/>
                <a:cs typeface="Helvetica Neue"/>
                <a:sym typeface="Helvetica Neue"/>
              </a:defRPr>
            </a:lvl1pPr>
            <a:lvl2pPr>
              <a:defRPr sz="4800">
                <a:solidFill>
                  <a:srgbClr val="FFFFFF"/>
                </a:solidFill>
                <a:latin typeface="Helvetica Neue"/>
                <a:ea typeface="Helvetica Neue"/>
                <a:cs typeface="Helvetica Neue"/>
                <a:sym typeface="Helvetica Neue"/>
              </a:defRPr>
            </a:lvl2pPr>
            <a:lvl3pPr>
              <a:defRPr sz="4800">
                <a:solidFill>
                  <a:srgbClr val="FFFFFF"/>
                </a:solidFill>
                <a:latin typeface="Helvetica Neue"/>
                <a:ea typeface="Helvetica Neue"/>
                <a:cs typeface="Helvetica Neue"/>
                <a:sym typeface="Helvetica Neue"/>
              </a:defRPr>
            </a:lvl3pPr>
            <a:lvl4pPr>
              <a:defRPr sz="4800">
                <a:solidFill>
                  <a:srgbClr val="FFFFFF"/>
                </a:solidFill>
                <a:latin typeface="Helvetica Neue"/>
                <a:ea typeface="Helvetica Neue"/>
                <a:cs typeface="Helvetica Neue"/>
                <a:sym typeface="Helvetica Neue"/>
              </a:defRPr>
            </a:lvl4pPr>
            <a:lvl5pPr>
              <a:defRPr sz="4800">
                <a:solidFill>
                  <a:srgbClr val="FFFFFF"/>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xfrm>
            <a:off x="21704300" y="13093700"/>
            <a:ext cx="396748" cy="399289"/>
          </a:xfrm>
          <a:prstGeom prst="rect">
            <a:avLst/>
          </a:prstGeom>
        </p:spPr>
        <p:txBody>
          <a:bodyPr/>
          <a:lstStyle>
            <a:lvl1pPr>
              <a:defRPr sz="2000">
                <a:solidFill>
                  <a:srgbClr val="A6AAA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LtGrey Blank">
    <p:spTree>
      <p:nvGrpSpPr>
        <p:cNvPr id="1" name=""/>
        <p:cNvGrpSpPr/>
        <p:nvPr/>
      </p:nvGrpSpPr>
      <p:grpSpPr>
        <a:xfrm>
          <a:off x="0" y="0"/>
          <a:ext cx="0" cy="0"/>
          <a:chOff x="0" y="0"/>
          <a:chExt cx="0" cy="0"/>
        </a:xfrm>
      </p:grpSpPr>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6D6D6"/>
        </a:solidFill>
      </p:bgPr>
    </p:bg>
    <p:spTree>
      <p:nvGrpSpPr>
        <p:cNvPr id="1" name=""/>
        <p:cNvGrpSpPr/>
        <p:nvPr/>
      </p:nvGrpSpPr>
      <p:grpSpPr>
        <a:xfrm>
          <a:off x="0" y="0"/>
          <a:ext cx="0" cy="0"/>
          <a:chOff x="0" y="0"/>
          <a:chExt cx="0" cy="0"/>
        </a:xfrm>
      </p:grpSpPr>
      <p:sp>
        <p:nvSpPr>
          <p:cNvPr id="2" name="WORLD IA DAY 2018"/>
          <p:cNvSpPr txBox="1"/>
          <p:nvPr/>
        </p:nvSpPr>
        <p:spPr>
          <a:xfrm>
            <a:off x="2437779" y="13125450"/>
            <a:ext cx="2675434" cy="215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546100">
              <a:lnSpc>
                <a:spcPct val="70000"/>
              </a:lnSpc>
              <a:defRPr sz="1500">
                <a:latin typeface="Helvetica Neue"/>
                <a:ea typeface="Helvetica Neue"/>
                <a:cs typeface="Helvetica Neue"/>
                <a:sym typeface="Helvetica Neue"/>
              </a:defRPr>
            </a:lvl1pPr>
          </a:lstStyle>
          <a:p>
            <a:pPr/>
            <a:r>
              <a:t>WORLD IA DAY 2018</a:t>
            </a:r>
          </a:p>
        </p:txBody>
      </p:sp>
      <p:sp>
        <p:nvSpPr>
          <p:cNvPr id="3" name="Title Text"/>
          <p:cNvSpPr txBox="1"/>
          <p:nvPr>
            <p:ph type="title"/>
          </p:nvPr>
        </p:nvSpPr>
        <p:spPr>
          <a:xfrm>
            <a:off x="1701800" y="1181100"/>
            <a:ext cx="20993100" cy="34163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a:r>
              <a:t>Title Text</a:t>
            </a:r>
          </a:p>
        </p:txBody>
      </p:sp>
      <p:sp>
        <p:nvSpPr>
          <p:cNvPr id="4" name="Body Level One…"/>
          <p:cNvSpPr txBox="1"/>
          <p:nvPr>
            <p:ph type="body" idx="1"/>
          </p:nvPr>
        </p:nvSpPr>
        <p:spPr>
          <a:xfrm>
            <a:off x="1701800" y="4597400"/>
            <a:ext cx="20993100" cy="83820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2923500" y="13106400"/>
            <a:ext cx="326137" cy="312167"/>
          </a:xfrm>
          <a:prstGeom prst="rect">
            <a:avLst/>
          </a:prstGeom>
          <a:ln w="12700">
            <a:miter lim="400000"/>
          </a:ln>
        </p:spPr>
        <p:txBody>
          <a:bodyPr wrap="none" lIns="50800" tIns="50800" rIns="50800" bIns="50800">
            <a:spAutoFit/>
          </a:bodyPr>
          <a:lstStyle>
            <a:lvl1pPr>
              <a:defRPr sz="1500">
                <a:latin typeface="Helvetica Neue"/>
                <a:ea typeface="Helvetica Neue"/>
                <a:cs typeface="Helvetica Neue"/>
                <a:sym typeface="Helvetica Neu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transition xmlns:p14="http://schemas.microsoft.com/office/powerpoint/2010/main" spd="med" advClick="1"/>
  <p:txStyles>
    <p:titleStyle>
      <a:lvl1pPr marL="0" marR="0" indent="0" algn="l" defTabSz="825500" latinLnBrk="0">
        <a:lnSpc>
          <a:spcPct val="80000"/>
        </a:lnSpc>
        <a:spcBef>
          <a:spcPts val="0"/>
        </a:spcBef>
        <a:spcAft>
          <a:spcPts val="0"/>
        </a:spcAft>
        <a:buClrTx/>
        <a:buSzTx/>
        <a:buFontTx/>
        <a:buNone/>
        <a:tabLst/>
        <a:defRPr b="1" baseline="0" cap="none" i="0" spc="-467" strike="noStrike" sz="15600" u="none">
          <a:ln>
            <a:noFill/>
          </a:ln>
          <a:solidFill>
            <a:srgbClr val="D8232A"/>
          </a:solidFill>
          <a:uFillTx/>
          <a:latin typeface="Helvetica"/>
          <a:ea typeface="Helvetica"/>
          <a:cs typeface="Helvetica"/>
          <a:sym typeface="Helvetica"/>
        </a:defRPr>
      </a:lvl1pPr>
      <a:lvl2pPr marL="0" marR="0" indent="228600" algn="l" defTabSz="825500" latinLnBrk="0">
        <a:lnSpc>
          <a:spcPct val="80000"/>
        </a:lnSpc>
        <a:spcBef>
          <a:spcPts val="0"/>
        </a:spcBef>
        <a:spcAft>
          <a:spcPts val="0"/>
        </a:spcAft>
        <a:buClrTx/>
        <a:buSzTx/>
        <a:buFontTx/>
        <a:buNone/>
        <a:tabLst/>
        <a:defRPr b="1" baseline="0" cap="none" i="0" spc="-467" strike="noStrike" sz="15600" u="none">
          <a:ln>
            <a:noFill/>
          </a:ln>
          <a:solidFill>
            <a:srgbClr val="D8232A"/>
          </a:solidFill>
          <a:uFillTx/>
          <a:latin typeface="Helvetica"/>
          <a:ea typeface="Helvetica"/>
          <a:cs typeface="Helvetica"/>
          <a:sym typeface="Helvetica"/>
        </a:defRPr>
      </a:lvl2pPr>
      <a:lvl3pPr marL="0" marR="0" indent="457200" algn="l" defTabSz="825500" latinLnBrk="0">
        <a:lnSpc>
          <a:spcPct val="80000"/>
        </a:lnSpc>
        <a:spcBef>
          <a:spcPts val="0"/>
        </a:spcBef>
        <a:spcAft>
          <a:spcPts val="0"/>
        </a:spcAft>
        <a:buClrTx/>
        <a:buSzTx/>
        <a:buFontTx/>
        <a:buNone/>
        <a:tabLst/>
        <a:defRPr b="1" baseline="0" cap="none" i="0" spc="-467" strike="noStrike" sz="15600" u="none">
          <a:ln>
            <a:noFill/>
          </a:ln>
          <a:solidFill>
            <a:srgbClr val="D8232A"/>
          </a:solidFill>
          <a:uFillTx/>
          <a:latin typeface="Helvetica"/>
          <a:ea typeface="Helvetica"/>
          <a:cs typeface="Helvetica"/>
          <a:sym typeface="Helvetica"/>
        </a:defRPr>
      </a:lvl3pPr>
      <a:lvl4pPr marL="0" marR="0" indent="685800" algn="l" defTabSz="825500" latinLnBrk="0">
        <a:lnSpc>
          <a:spcPct val="80000"/>
        </a:lnSpc>
        <a:spcBef>
          <a:spcPts val="0"/>
        </a:spcBef>
        <a:spcAft>
          <a:spcPts val="0"/>
        </a:spcAft>
        <a:buClrTx/>
        <a:buSzTx/>
        <a:buFontTx/>
        <a:buNone/>
        <a:tabLst/>
        <a:defRPr b="1" baseline="0" cap="none" i="0" spc="-467" strike="noStrike" sz="15600" u="none">
          <a:ln>
            <a:noFill/>
          </a:ln>
          <a:solidFill>
            <a:srgbClr val="D8232A"/>
          </a:solidFill>
          <a:uFillTx/>
          <a:latin typeface="Helvetica"/>
          <a:ea typeface="Helvetica"/>
          <a:cs typeface="Helvetica"/>
          <a:sym typeface="Helvetica"/>
        </a:defRPr>
      </a:lvl4pPr>
      <a:lvl5pPr marL="0" marR="0" indent="914400" algn="l" defTabSz="825500" latinLnBrk="0">
        <a:lnSpc>
          <a:spcPct val="80000"/>
        </a:lnSpc>
        <a:spcBef>
          <a:spcPts val="0"/>
        </a:spcBef>
        <a:spcAft>
          <a:spcPts val="0"/>
        </a:spcAft>
        <a:buClrTx/>
        <a:buSzTx/>
        <a:buFontTx/>
        <a:buNone/>
        <a:tabLst/>
        <a:defRPr b="1" baseline="0" cap="none" i="0" spc="-467" strike="noStrike" sz="15600" u="none">
          <a:ln>
            <a:noFill/>
          </a:ln>
          <a:solidFill>
            <a:srgbClr val="D8232A"/>
          </a:solidFill>
          <a:uFillTx/>
          <a:latin typeface="Helvetica"/>
          <a:ea typeface="Helvetica"/>
          <a:cs typeface="Helvetica"/>
          <a:sym typeface="Helvetica"/>
        </a:defRPr>
      </a:lvl5pPr>
      <a:lvl6pPr marL="0" marR="0" indent="1143000" algn="l" defTabSz="825500" latinLnBrk="0">
        <a:lnSpc>
          <a:spcPct val="80000"/>
        </a:lnSpc>
        <a:spcBef>
          <a:spcPts val="0"/>
        </a:spcBef>
        <a:spcAft>
          <a:spcPts val="0"/>
        </a:spcAft>
        <a:buClrTx/>
        <a:buSzTx/>
        <a:buFontTx/>
        <a:buNone/>
        <a:tabLst/>
        <a:defRPr b="1" baseline="0" cap="none" i="0" spc="-467" strike="noStrike" sz="15600" u="none">
          <a:ln>
            <a:noFill/>
          </a:ln>
          <a:solidFill>
            <a:srgbClr val="D8232A"/>
          </a:solidFill>
          <a:uFillTx/>
          <a:latin typeface="Helvetica"/>
          <a:ea typeface="Helvetica"/>
          <a:cs typeface="Helvetica"/>
          <a:sym typeface="Helvetica"/>
        </a:defRPr>
      </a:lvl6pPr>
      <a:lvl7pPr marL="0" marR="0" indent="1371600" algn="l" defTabSz="825500" latinLnBrk="0">
        <a:lnSpc>
          <a:spcPct val="80000"/>
        </a:lnSpc>
        <a:spcBef>
          <a:spcPts val="0"/>
        </a:spcBef>
        <a:spcAft>
          <a:spcPts val="0"/>
        </a:spcAft>
        <a:buClrTx/>
        <a:buSzTx/>
        <a:buFontTx/>
        <a:buNone/>
        <a:tabLst/>
        <a:defRPr b="1" baseline="0" cap="none" i="0" spc="-467" strike="noStrike" sz="15600" u="none">
          <a:ln>
            <a:noFill/>
          </a:ln>
          <a:solidFill>
            <a:srgbClr val="D8232A"/>
          </a:solidFill>
          <a:uFillTx/>
          <a:latin typeface="Helvetica"/>
          <a:ea typeface="Helvetica"/>
          <a:cs typeface="Helvetica"/>
          <a:sym typeface="Helvetica"/>
        </a:defRPr>
      </a:lvl7pPr>
      <a:lvl8pPr marL="0" marR="0" indent="1600200" algn="l" defTabSz="825500" latinLnBrk="0">
        <a:lnSpc>
          <a:spcPct val="80000"/>
        </a:lnSpc>
        <a:spcBef>
          <a:spcPts val="0"/>
        </a:spcBef>
        <a:spcAft>
          <a:spcPts val="0"/>
        </a:spcAft>
        <a:buClrTx/>
        <a:buSzTx/>
        <a:buFontTx/>
        <a:buNone/>
        <a:tabLst/>
        <a:defRPr b="1" baseline="0" cap="none" i="0" spc="-467" strike="noStrike" sz="15600" u="none">
          <a:ln>
            <a:noFill/>
          </a:ln>
          <a:solidFill>
            <a:srgbClr val="D8232A"/>
          </a:solidFill>
          <a:uFillTx/>
          <a:latin typeface="Helvetica"/>
          <a:ea typeface="Helvetica"/>
          <a:cs typeface="Helvetica"/>
          <a:sym typeface="Helvetica"/>
        </a:defRPr>
      </a:lvl8pPr>
      <a:lvl9pPr marL="0" marR="0" indent="1828800" algn="l" defTabSz="825500" latinLnBrk="0">
        <a:lnSpc>
          <a:spcPct val="80000"/>
        </a:lnSpc>
        <a:spcBef>
          <a:spcPts val="0"/>
        </a:spcBef>
        <a:spcAft>
          <a:spcPts val="0"/>
        </a:spcAft>
        <a:buClrTx/>
        <a:buSzTx/>
        <a:buFontTx/>
        <a:buNone/>
        <a:tabLst/>
        <a:defRPr b="1" baseline="0" cap="none" i="0" spc="-467" strike="noStrike" sz="15600" u="none">
          <a:ln>
            <a:noFill/>
          </a:ln>
          <a:solidFill>
            <a:srgbClr val="D8232A"/>
          </a:solidFill>
          <a:uFillTx/>
          <a:latin typeface="Helvetica"/>
          <a:ea typeface="Helvetica"/>
          <a:cs typeface="Helvetica"/>
          <a:sym typeface="Helvetica"/>
        </a:defRPr>
      </a:lvl9pPr>
    </p:titleStyle>
    <p:bodyStyle>
      <a:lvl1pPr marL="0" marR="0" indent="0" algn="l" defTabSz="825500" latinLnBrk="0">
        <a:lnSpc>
          <a:spcPct val="80000"/>
        </a:lnSpc>
        <a:spcBef>
          <a:spcPts val="0"/>
        </a:spcBef>
        <a:spcAft>
          <a:spcPts val="0"/>
        </a:spcAft>
        <a:buClrTx/>
        <a:buSzTx/>
        <a:buFontTx/>
        <a:buNone/>
        <a:tabLst/>
        <a:defRPr b="0" baseline="0" cap="all" i="0" spc="0" strike="noStrike" sz="7200" u="none">
          <a:ln>
            <a:noFill/>
          </a:ln>
          <a:solidFill>
            <a:srgbClr val="9E9F9E"/>
          </a:solidFill>
          <a:uFillTx/>
          <a:latin typeface="Georgia"/>
          <a:ea typeface="Georgia"/>
          <a:cs typeface="Georgia"/>
          <a:sym typeface="Georgia"/>
        </a:defRPr>
      </a:lvl1pPr>
      <a:lvl2pPr marL="0" marR="0" indent="0" algn="l" defTabSz="825500" latinLnBrk="0">
        <a:lnSpc>
          <a:spcPct val="80000"/>
        </a:lnSpc>
        <a:spcBef>
          <a:spcPts val="0"/>
        </a:spcBef>
        <a:spcAft>
          <a:spcPts val="0"/>
        </a:spcAft>
        <a:buClrTx/>
        <a:buSzTx/>
        <a:buFontTx/>
        <a:buNone/>
        <a:tabLst/>
        <a:defRPr b="0" baseline="0" cap="all" i="0" spc="0" strike="noStrike" sz="7200" u="none">
          <a:ln>
            <a:noFill/>
          </a:ln>
          <a:solidFill>
            <a:srgbClr val="9E9F9E"/>
          </a:solidFill>
          <a:uFillTx/>
          <a:latin typeface="Georgia"/>
          <a:ea typeface="Georgia"/>
          <a:cs typeface="Georgia"/>
          <a:sym typeface="Georgia"/>
        </a:defRPr>
      </a:lvl2pPr>
      <a:lvl3pPr marL="0" marR="0" indent="0" algn="l" defTabSz="825500" latinLnBrk="0">
        <a:lnSpc>
          <a:spcPct val="80000"/>
        </a:lnSpc>
        <a:spcBef>
          <a:spcPts val="0"/>
        </a:spcBef>
        <a:spcAft>
          <a:spcPts val="0"/>
        </a:spcAft>
        <a:buClrTx/>
        <a:buSzTx/>
        <a:buFontTx/>
        <a:buNone/>
        <a:tabLst/>
        <a:defRPr b="0" baseline="0" cap="all" i="0" spc="0" strike="noStrike" sz="7200" u="none">
          <a:ln>
            <a:noFill/>
          </a:ln>
          <a:solidFill>
            <a:srgbClr val="9E9F9E"/>
          </a:solidFill>
          <a:uFillTx/>
          <a:latin typeface="Georgia"/>
          <a:ea typeface="Georgia"/>
          <a:cs typeface="Georgia"/>
          <a:sym typeface="Georgia"/>
        </a:defRPr>
      </a:lvl3pPr>
      <a:lvl4pPr marL="0" marR="0" indent="0" algn="l" defTabSz="825500" latinLnBrk="0">
        <a:lnSpc>
          <a:spcPct val="80000"/>
        </a:lnSpc>
        <a:spcBef>
          <a:spcPts val="0"/>
        </a:spcBef>
        <a:spcAft>
          <a:spcPts val="0"/>
        </a:spcAft>
        <a:buClrTx/>
        <a:buSzTx/>
        <a:buFontTx/>
        <a:buNone/>
        <a:tabLst/>
        <a:defRPr b="0" baseline="0" cap="all" i="0" spc="0" strike="noStrike" sz="7200" u="none">
          <a:ln>
            <a:noFill/>
          </a:ln>
          <a:solidFill>
            <a:srgbClr val="9E9F9E"/>
          </a:solidFill>
          <a:uFillTx/>
          <a:latin typeface="Georgia"/>
          <a:ea typeface="Georgia"/>
          <a:cs typeface="Georgia"/>
          <a:sym typeface="Georgia"/>
        </a:defRPr>
      </a:lvl4pPr>
      <a:lvl5pPr marL="0" marR="0" indent="0" algn="l" defTabSz="825500" latinLnBrk="0">
        <a:lnSpc>
          <a:spcPct val="80000"/>
        </a:lnSpc>
        <a:spcBef>
          <a:spcPts val="0"/>
        </a:spcBef>
        <a:spcAft>
          <a:spcPts val="0"/>
        </a:spcAft>
        <a:buClrTx/>
        <a:buSzTx/>
        <a:buFontTx/>
        <a:buNone/>
        <a:tabLst/>
        <a:defRPr b="0" baseline="0" cap="all" i="0" spc="0" strike="noStrike" sz="7200" u="none">
          <a:ln>
            <a:noFill/>
          </a:ln>
          <a:solidFill>
            <a:srgbClr val="9E9F9E"/>
          </a:solidFill>
          <a:uFillTx/>
          <a:latin typeface="Georgia"/>
          <a:ea typeface="Georgia"/>
          <a:cs typeface="Georgia"/>
          <a:sym typeface="Georgia"/>
        </a:defRPr>
      </a:lvl5pPr>
      <a:lvl6pPr marL="0" marR="0" indent="355600" algn="l" defTabSz="825500" latinLnBrk="0">
        <a:lnSpc>
          <a:spcPct val="80000"/>
        </a:lnSpc>
        <a:spcBef>
          <a:spcPts val="0"/>
        </a:spcBef>
        <a:spcAft>
          <a:spcPts val="0"/>
        </a:spcAft>
        <a:buClrTx/>
        <a:buSzTx/>
        <a:buFontTx/>
        <a:buNone/>
        <a:tabLst/>
        <a:defRPr b="0" baseline="0" cap="all" i="0" spc="0" strike="noStrike" sz="7200" u="none">
          <a:ln>
            <a:noFill/>
          </a:ln>
          <a:solidFill>
            <a:srgbClr val="9E9F9E"/>
          </a:solidFill>
          <a:uFillTx/>
          <a:latin typeface="Georgia"/>
          <a:ea typeface="Georgia"/>
          <a:cs typeface="Georgia"/>
          <a:sym typeface="Georgia"/>
        </a:defRPr>
      </a:lvl6pPr>
      <a:lvl7pPr marL="0" marR="0" indent="711200" algn="l" defTabSz="825500" latinLnBrk="0">
        <a:lnSpc>
          <a:spcPct val="80000"/>
        </a:lnSpc>
        <a:spcBef>
          <a:spcPts val="0"/>
        </a:spcBef>
        <a:spcAft>
          <a:spcPts val="0"/>
        </a:spcAft>
        <a:buClrTx/>
        <a:buSzTx/>
        <a:buFontTx/>
        <a:buNone/>
        <a:tabLst/>
        <a:defRPr b="0" baseline="0" cap="all" i="0" spc="0" strike="noStrike" sz="7200" u="none">
          <a:ln>
            <a:noFill/>
          </a:ln>
          <a:solidFill>
            <a:srgbClr val="9E9F9E"/>
          </a:solidFill>
          <a:uFillTx/>
          <a:latin typeface="Georgia"/>
          <a:ea typeface="Georgia"/>
          <a:cs typeface="Georgia"/>
          <a:sym typeface="Georgia"/>
        </a:defRPr>
      </a:lvl7pPr>
      <a:lvl8pPr marL="0" marR="0" indent="1066800" algn="l" defTabSz="825500" latinLnBrk="0">
        <a:lnSpc>
          <a:spcPct val="80000"/>
        </a:lnSpc>
        <a:spcBef>
          <a:spcPts val="0"/>
        </a:spcBef>
        <a:spcAft>
          <a:spcPts val="0"/>
        </a:spcAft>
        <a:buClrTx/>
        <a:buSzTx/>
        <a:buFontTx/>
        <a:buNone/>
        <a:tabLst/>
        <a:defRPr b="0" baseline="0" cap="all" i="0" spc="0" strike="noStrike" sz="7200" u="none">
          <a:ln>
            <a:noFill/>
          </a:ln>
          <a:solidFill>
            <a:srgbClr val="9E9F9E"/>
          </a:solidFill>
          <a:uFillTx/>
          <a:latin typeface="Georgia"/>
          <a:ea typeface="Georgia"/>
          <a:cs typeface="Georgia"/>
          <a:sym typeface="Georgia"/>
        </a:defRPr>
      </a:lvl8pPr>
      <a:lvl9pPr marL="0" marR="0" indent="1422400" algn="l" defTabSz="825500" latinLnBrk="0">
        <a:lnSpc>
          <a:spcPct val="80000"/>
        </a:lnSpc>
        <a:spcBef>
          <a:spcPts val="0"/>
        </a:spcBef>
        <a:spcAft>
          <a:spcPts val="0"/>
        </a:spcAft>
        <a:buClrTx/>
        <a:buSzTx/>
        <a:buFontTx/>
        <a:buNone/>
        <a:tabLst/>
        <a:defRPr b="0" baseline="0" cap="all" i="0" spc="0" strike="noStrike" sz="7200" u="none">
          <a:ln>
            <a:noFill/>
          </a:ln>
          <a:solidFill>
            <a:srgbClr val="9E9F9E"/>
          </a:solidFill>
          <a:uFillTx/>
          <a:latin typeface="Georgia"/>
          <a:ea typeface="Georgia"/>
          <a:cs typeface="Georgia"/>
          <a:sym typeface="Georgia"/>
        </a:defRPr>
      </a:lvl9pPr>
    </p:bodyStyle>
    <p:otherStyle>
      <a:lvl1pPr marL="0" marR="0" indent="0" algn="l" defTabSz="825500" latinLnBrk="0">
        <a:lnSpc>
          <a:spcPct val="80000"/>
        </a:lnSpc>
        <a:spcBef>
          <a:spcPts val="0"/>
        </a:spcBef>
        <a:spcAft>
          <a:spcPts val="0"/>
        </a:spcAft>
        <a:buClrTx/>
        <a:buSzTx/>
        <a:buFontTx/>
        <a:buNone/>
        <a:tabLst/>
        <a:defRPr b="0" baseline="0" cap="all" i="0" spc="0" strike="noStrike" sz="1500" u="none">
          <a:ln>
            <a:noFill/>
          </a:ln>
          <a:solidFill>
            <a:schemeClr val="tx1"/>
          </a:solidFill>
          <a:uFillTx/>
          <a:latin typeface="+mn-lt"/>
          <a:ea typeface="+mn-ea"/>
          <a:cs typeface="+mn-cs"/>
          <a:sym typeface="Helvetica Neue"/>
        </a:defRPr>
      </a:lvl1pPr>
      <a:lvl2pPr marL="0" marR="0" indent="228600" algn="l" defTabSz="825500" latinLnBrk="0">
        <a:lnSpc>
          <a:spcPct val="80000"/>
        </a:lnSpc>
        <a:spcBef>
          <a:spcPts val="0"/>
        </a:spcBef>
        <a:spcAft>
          <a:spcPts val="0"/>
        </a:spcAft>
        <a:buClrTx/>
        <a:buSzTx/>
        <a:buFontTx/>
        <a:buNone/>
        <a:tabLst/>
        <a:defRPr b="0" baseline="0" cap="all" i="0" spc="0" strike="noStrike" sz="1500" u="none">
          <a:ln>
            <a:noFill/>
          </a:ln>
          <a:solidFill>
            <a:schemeClr val="tx1"/>
          </a:solidFill>
          <a:uFillTx/>
          <a:latin typeface="+mn-lt"/>
          <a:ea typeface="+mn-ea"/>
          <a:cs typeface="+mn-cs"/>
          <a:sym typeface="Helvetica Neue"/>
        </a:defRPr>
      </a:lvl2pPr>
      <a:lvl3pPr marL="0" marR="0" indent="457200" algn="l" defTabSz="825500" latinLnBrk="0">
        <a:lnSpc>
          <a:spcPct val="80000"/>
        </a:lnSpc>
        <a:spcBef>
          <a:spcPts val="0"/>
        </a:spcBef>
        <a:spcAft>
          <a:spcPts val="0"/>
        </a:spcAft>
        <a:buClrTx/>
        <a:buSzTx/>
        <a:buFontTx/>
        <a:buNone/>
        <a:tabLst/>
        <a:defRPr b="0" baseline="0" cap="all" i="0" spc="0" strike="noStrike" sz="1500" u="none">
          <a:ln>
            <a:noFill/>
          </a:ln>
          <a:solidFill>
            <a:schemeClr val="tx1"/>
          </a:solidFill>
          <a:uFillTx/>
          <a:latin typeface="+mn-lt"/>
          <a:ea typeface="+mn-ea"/>
          <a:cs typeface="+mn-cs"/>
          <a:sym typeface="Helvetica Neue"/>
        </a:defRPr>
      </a:lvl3pPr>
      <a:lvl4pPr marL="0" marR="0" indent="685800" algn="l" defTabSz="825500" latinLnBrk="0">
        <a:lnSpc>
          <a:spcPct val="80000"/>
        </a:lnSpc>
        <a:spcBef>
          <a:spcPts val="0"/>
        </a:spcBef>
        <a:spcAft>
          <a:spcPts val="0"/>
        </a:spcAft>
        <a:buClrTx/>
        <a:buSzTx/>
        <a:buFontTx/>
        <a:buNone/>
        <a:tabLst/>
        <a:defRPr b="0" baseline="0" cap="all" i="0" spc="0" strike="noStrike" sz="1500" u="none">
          <a:ln>
            <a:noFill/>
          </a:ln>
          <a:solidFill>
            <a:schemeClr val="tx1"/>
          </a:solidFill>
          <a:uFillTx/>
          <a:latin typeface="+mn-lt"/>
          <a:ea typeface="+mn-ea"/>
          <a:cs typeface="+mn-cs"/>
          <a:sym typeface="Helvetica Neue"/>
        </a:defRPr>
      </a:lvl4pPr>
      <a:lvl5pPr marL="0" marR="0" indent="914400" algn="l" defTabSz="825500" latinLnBrk="0">
        <a:lnSpc>
          <a:spcPct val="80000"/>
        </a:lnSpc>
        <a:spcBef>
          <a:spcPts val="0"/>
        </a:spcBef>
        <a:spcAft>
          <a:spcPts val="0"/>
        </a:spcAft>
        <a:buClrTx/>
        <a:buSzTx/>
        <a:buFontTx/>
        <a:buNone/>
        <a:tabLst/>
        <a:defRPr b="0" baseline="0" cap="all" i="0" spc="0" strike="noStrike" sz="1500" u="none">
          <a:ln>
            <a:noFill/>
          </a:ln>
          <a:solidFill>
            <a:schemeClr val="tx1"/>
          </a:solidFill>
          <a:uFillTx/>
          <a:latin typeface="+mn-lt"/>
          <a:ea typeface="+mn-ea"/>
          <a:cs typeface="+mn-cs"/>
          <a:sym typeface="Helvetica Neue"/>
        </a:defRPr>
      </a:lvl5pPr>
      <a:lvl6pPr marL="0" marR="0" indent="1143000" algn="l" defTabSz="825500" latinLnBrk="0">
        <a:lnSpc>
          <a:spcPct val="80000"/>
        </a:lnSpc>
        <a:spcBef>
          <a:spcPts val="0"/>
        </a:spcBef>
        <a:spcAft>
          <a:spcPts val="0"/>
        </a:spcAft>
        <a:buClrTx/>
        <a:buSzTx/>
        <a:buFontTx/>
        <a:buNone/>
        <a:tabLst/>
        <a:defRPr b="0" baseline="0" cap="all" i="0" spc="0" strike="noStrike" sz="1500" u="none">
          <a:ln>
            <a:noFill/>
          </a:ln>
          <a:solidFill>
            <a:schemeClr val="tx1"/>
          </a:solidFill>
          <a:uFillTx/>
          <a:latin typeface="+mn-lt"/>
          <a:ea typeface="+mn-ea"/>
          <a:cs typeface="+mn-cs"/>
          <a:sym typeface="Helvetica Neue"/>
        </a:defRPr>
      </a:lvl6pPr>
      <a:lvl7pPr marL="0" marR="0" indent="1371600" algn="l" defTabSz="825500" latinLnBrk="0">
        <a:lnSpc>
          <a:spcPct val="80000"/>
        </a:lnSpc>
        <a:spcBef>
          <a:spcPts val="0"/>
        </a:spcBef>
        <a:spcAft>
          <a:spcPts val="0"/>
        </a:spcAft>
        <a:buClrTx/>
        <a:buSzTx/>
        <a:buFontTx/>
        <a:buNone/>
        <a:tabLst/>
        <a:defRPr b="0" baseline="0" cap="all" i="0" spc="0" strike="noStrike" sz="1500" u="none">
          <a:ln>
            <a:noFill/>
          </a:ln>
          <a:solidFill>
            <a:schemeClr val="tx1"/>
          </a:solidFill>
          <a:uFillTx/>
          <a:latin typeface="+mn-lt"/>
          <a:ea typeface="+mn-ea"/>
          <a:cs typeface="+mn-cs"/>
          <a:sym typeface="Helvetica Neue"/>
        </a:defRPr>
      </a:lvl7pPr>
      <a:lvl8pPr marL="0" marR="0" indent="1600200" algn="l" defTabSz="825500" latinLnBrk="0">
        <a:lnSpc>
          <a:spcPct val="80000"/>
        </a:lnSpc>
        <a:spcBef>
          <a:spcPts val="0"/>
        </a:spcBef>
        <a:spcAft>
          <a:spcPts val="0"/>
        </a:spcAft>
        <a:buClrTx/>
        <a:buSzTx/>
        <a:buFontTx/>
        <a:buNone/>
        <a:tabLst/>
        <a:defRPr b="0" baseline="0" cap="all" i="0" spc="0" strike="noStrike" sz="1500" u="none">
          <a:ln>
            <a:noFill/>
          </a:ln>
          <a:solidFill>
            <a:schemeClr val="tx1"/>
          </a:solidFill>
          <a:uFillTx/>
          <a:latin typeface="+mn-lt"/>
          <a:ea typeface="+mn-ea"/>
          <a:cs typeface="+mn-cs"/>
          <a:sym typeface="Helvetica Neue"/>
        </a:defRPr>
      </a:lvl8pPr>
      <a:lvl9pPr marL="0" marR="0" indent="1828800" algn="l" defTabSz="825500" latinLnBrk="0">
        <a:lnSpc>
          <a:spcPct val="80000"/>
        </a:lnSpc>
        <a:spcBef>
          <a:spcPts val="0"/>
        </a:spcBef>
        <a:spcAft>
          <a:spcPts val="0"/>
        </a:spcAft>
        <a:buClrTx/>
        <a:buSzTx/>
        <a:buFontTx/>
        <a:buNone/>
        <a:tabLst/>
        <a:defRPr b="0" baseline="0" cap="all" i="0" spc="0" strike="noStrike" sz="1500" u="none">
          <a:ln>
            <a:noFill/>
          </a:ln>
          <a:solidFill>
            <a:schemeClr val="tx1"/>
          </a:solidFill>
          <a:uFillTx/>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6.jpeg"/><Relationship Id="rId3" Type="http://schemas.openxmlformats.org/officeDocument/2006/relationships/image" Target="../media/image3.tif"/><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4.tif"/><Relationship Id="rId9" Type="http://schemas.openxmlformats.org/officeDocument/2006/relationships/image" Target="../media/image5.tif"/><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understandinggroup.com/" TargetMode="External"/><Relationship Id="rId3" Type="http://schemas.openxmlformats.org/officeDocument/2006/relationships/hyperlink" Target="https://agile.coop/" TargetMode="External"/><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hyperlink" Target="http://bit.ly/WIADarchive"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7.png"/><Relationship Id="rId3" Type="http://schemas.openxmlformats.org/officeDocument/2006/relationships/image" Target="../media/image26.png"/><Relationship Id="rId4" Type="http://schemas.openxmlformats.org/officeDocument/2006/relationships/hyperlink" Target="http://bit.ly/wiad18swag" TargetMode="External"/><Relationship Id="rId5" Type="http://schemas.openxmlformats.org/officeDocument/2006/relationships/image" Target="../media/image3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5.png"/><Relationship Id="rId3" Type="http://schemas.openxmlformats.org/officeDocument/2006/relationships/image" Target="../media/image13.png"/><Relationship Id="rId4" Type="http://schemas.openxmlformats.org/officeDocument/2006/relationships/hyperlink" Target="http://bit.ly/wiad18swag" TargetMode="External"/><Relationship Id="rId5" Type="http://schemas.openxmlformats.org/officeDocument/2006/relationships/image" Target="../media/image3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6.jpeg"/><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30.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png"/><Relationship Id="rId3" Type="http://schemas.openxmlformats.org/officeDocument/2006/relationships/hyperlink" Target="http://iainstitute.org/join"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2.png"/><Relationship Id="rId3" Type="http://schemas.openxmlformats.org/officeDocument/2006/relationships/hyperlink" Target="http://iainstitute.org/join" TargetMode="External"/><Relationship Id="rId4" Type="http://schemas.openxmlformats.org/officeDocument/2006/relationships/image" Target="../media/image1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jpe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mailto:safety@worldiaday.org?subject=" TargetMode="External"/><Relationship Id="rId3" Type="http://schemas.openxmlformats.org/officeDocument/2006/relationships/hyperlink" Target="http://worldiaday.org/code-of-conduct"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youtu.be/MY1Hg-17Eqk" TargetMode="External"/><Relationship Id="rId3" Type="http://schemas.openxmlformats.org/officeDocument/2006/relationships/image" Target="../media/image2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LOCATION NAME HERE"/>
          <p:cNvSpPr txBox="1"/>
          <p:nvPr>
            <p:ph type="title"/>
          </p:nvPr>
        </p:nvSpPr>
        <p:spPr>
          <a:prstGeom prst="rect">
            <a:avLst/>
          </a:prstGeom>
        </p:spPr>
        <p:txBody>
          <a:bodyPr/>
          <a:lstStyle>
            <a:lvl1pPr defTabSz="330200">
              <a:defRPr b="1" sz="6400"/>
            </a:lvl1pPr>
          </a:lstStyle>
          <a:p>
            <a:pPr/>
            <a:r>
              <a:t>LOCATION NAME HERE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 some other slides you might find useful… ]"/>
          <p:cNvSpPr txBox="1"/>
          <p:nvPr>
            <p:ph type="title"/>
          </p:nvPr>
        </p:nvSpPr>
        <p:spPr>
          <a:prstGeom prst="rect">
            <a:avLst/>
          </a:prstGeom>
        </p:spPr>
        <p:txBody>
          <a:bodyPr/>
          <a:lstStyle>
            <a:lvl1pPr>
              <a:defRPr sz="8500"/>
            </a:lvl1pPr>
          </a:lstStyle>
          <a:p>
            <a:pPr/>
            <a:r>
              <a:t>[ some other slides you might find useful…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8" name="Image" descr="Image"/>
          <p:cNvPicPr>
            <a:picLocks noChangeAspect="1"/>
          </p:cNvPicPr>
          <p:nvPr>
            <p:ph type="pic" idx="15"/>
          </p:nvPr>
        </p:nvPicPr>
        <p:blipFill>
          <a:blip r:embed="rId2">
            <a:extLst/>
          </a:blip>
          <a:srcRect l="0" t="0" r="31761" b="23534"/>
          <a:stretch>
            <a:fillRect/>
          </a:stretch>
        </p:blipFill>
        <p:spPr>
          <a:xfrm>
            <a:off x="15838068" y="2730098"/>
            <a:ext cx="6012612" cy="3850041"/>
          </a:xfrm>
          <a:prstGeom prst="rect">
            <a:avLst/>
          </a:prstGeom>
        </p:spPr>
      </p:pic>
      <p:sp>
        <p:nvSpPr>
          <p:cNvPr id="399" name="THANKS TO OUR LOCAL VOLUNTEER TEAM"/>
          <p:cNvSpPr txBox="1"/>
          <p:nvPr>
            <p:ph type="body" idx="16"/>
          </p:nvPr>
        </p:nvSpPr>
        <p:spPr>
          <a:xfrm>
            <a:off x="2566925" y="878349"/>
            <a:ext cx="21661305" cy="1092201"/>
          </a:xfrm>
          <a:prstGeom prst="rect">
            <a:avLst/>
          </a:prstGeom>
        </p:spPr>
        <p:txBody>
          <a:bodyPr/>
          <a:lstStyle/>
          <a:p>
            <a:pPr/>
            <a:r>
              <a:t>THANKS TO OUR LOCAL VOLUNTEER TEAM</a:t>
            </a:r>
          </a:p>
        </p:txBody>
      </p:sp>
      <p:sp>
        <p:nvSpPr>
          <p:cNvPr id="400" name="Name…"/>
          <p:cNvSpPr txBox="1"/>
          <p:nvPr>
            <p:ph type="body" idx="17"/>
          </p:nvPr>
        </p:nvSpPr>
        <p:spPr>
          <a:xfrm>
            <a:off x="2514600" y="6752233"/>
            <a:ext cx="6041726" cy="882865"/>
          </a:xfrm>
          <a:prstGeom prst="rect">
            <a:avLst/>
          </a:prstGeom>
        </p:spPr>
        <p:txBody>
          <a:bodyPr/>
          <a:lstStyle/>
          <a:p>
            <a:pPr defTabSz="546100">
              <a:lnSpc>
                <a:spcPct val="90000"/>
              </a:lnSpc>
              <a:defRPr sz="3000">
                <a:solidFill>
                  <a:srgbClr val="000000"/>
                </a:solidFill>
                <a:latin typeface="Helvetica Neue Medium"/>
                <a:ea typeface="Helvetica Neue Medium"/>
                <a:cs typeface="Helvetica Neue Medium"/>
                <a:sym typeface="Helvetica Neue Medium"/>
              </a:defRPr>
            </a:pPr>
            <a:r>
              <a:t>Name</a:t>
            </a:r>
          </a:p>
          <a:p>
            <a:pPr defTabSz="546100">
              <a:lnSpc>
                <a:spcPct val="90000"/>
              </a:lnSpc>
              <a:defRPr cap="none" sz="3000">
                <a:solidFill>
                  <a:srgbClr val="53585F"/>
                </a:solidFill>
                <a:latin typeface="Helvetica Neue Medium"/>
                <a:ea typeface="Helvetica Neue Medium"/>
                <a:cs typeface="Helvetica Neue Medium"/>
                <a:sym typeface="Helvetica Neue Medium"/>
              </a:defRPr>
            </a:pPr>
            <a:r>
              <a:t>Title</a:t>
            </a:r>
          </a:p>
        </p:txBody>
      </p:sp>
      <p:pic>
        <p:nvPicPr>
          <p:cNvPr id="401" name="Image" descr="Image"/>
          <p:cNvPicPr>
            <a:picLocks noChangeAspect="1"/>
          </p:cNvPicPr>
          <p:nvPr>
            <p:ph type="pic" idx="18"/>
          </p:nvPr>
        </p:nvPicPr>
        <p:blipFill>
          <a:blip r:embed="rId2">
            <a:extLst/>
          </a:blip>
          <a:srcRect l="0" t="0" r="31761" b="23534"/>
          <a:stretch>
            <a:fillRect/>
          </a:stretch>
        </p:blipFill>
        <p:spPr>
          <a:xfrm>
            <a:off x="2529134" y="7891131"/>
            <a:ext cx="6012612" cy="3850040"/>
          </a:xfrm>
          <a:prstGeom prst="rect">
            <a:avLst/>
          </a:prstGeom>
        </p:spPr>
      </p:pic>
      <p:pic>
        <p:nvPicPr>
          <p:cNvPr id="402" name="Image" descr="Image"/>
          <p:cNvPicPr>
            <a:picLocks noChangeAspect="1"/>
          </p:cNvPicPr>
          <p:nvPr>
            <p:ph type="pic" idx="19"/>
          </p:nvPr>
        </p:nvPicPr>
        <p:blipFill>
          <a:blip r:embed="rId2">
            <a:extLst/>
          </a:blip>
          <a:srcRect l="0" t="0" r="31761" b="23534"/>
          <a:stretch>
            <a:fillRect/>
          </a:stretch>
        </p:blipFill>
        <p:spPr>
          <a:xfrm>
            <a:off x="9193555" y="7891131"/>
            <a:ext cx="6012612" cy="3850040"/>
          </a:xfrm>
          <a:prstGeom prst="rect">
            <a:avLst/>
          </a:prstGeom>
        </p:spPr>
      </p:pic>
      <p:pic>
        <p:nvPicPr>
          <p:cNvPr id="403" name="Image" descr="Image"/>
          <p:cNvPicPr>
            <a:picLocks noChangeAspect="1"/>
          </p:cNvPicPr>
          <p:nvPr>
            <p:ph type="pic" idx="20"/>
          </p:nvPr>
        </p:nvPicPr>
        <p:blipFill>
          <a:blip r:embed="rId2">
            <a:extLst/>
          </a:blip>
          <a:srcRect l="0" t="0" r="31761" b="23534"/>
          <a:stretch>
            <a:fillRect/>
          </a:stretch>
        </p:blipFill>
        <p:spPr>
          <a:xfrm>
            <a:off x="15838068" y="7891131"/>
            <a:ext cx="6012612" cy="3850040"/>
          </a:xfrm>
          <a:prstGeom prst="rect">
            <a:avLst/>
          </a:prstGeom>
        </p:spPr>
      </p:pic>
      <p:sp>
        <p:nvSpPr>
          <p:cNvPr id="404" name="Name…"/>
          <p:cNvSpPr txBox="1"/>
          <p:nvPr/>
        </p:nvSpPr>
        <p:spPr>
          <a:xfrm>
            <a:off x="2514600" y="11899108"/>
            <a:ext cx="6041726" cy="8828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546100">
              <a:lnSpc>
                <a:spcPct val="90000"/>
              </a:lnSpc>
              <a:defRPr sz="3000">
                <a:solidFill>
                  <a:srgbClr val="000000"/>
                </a:solidFill>
                <a:latin typeface="Helvetica Neue Medium"/>
                <a:ea typeface="Helvetica Neue Medium"/>
                <a:cs typeface="Helvetica Neue Medium"/>
                <a:sym typeface="Helvetica Neue Medium"/>
              </a:defRPr>
            </a:pPr>
            <a:r>
              <a:t>Name</a:t>
            </a:r>
          </a:p>
          <a:p>
            <a:pPr defTabSz="546100">
              <a:lnSpc>
                <a:spcPct val="90000"/>
              </a:lnSpc>
              <a:defRPr cap="none" sz="3000">
                <a:solidFill>
                  <a:srgbClr val="53585F"/>
                </a:solidFill>
                <a:latin typeface="Helvetica Neue Medium"/>
                <a:ea typeface="Helvetica Neue Medium"/>
                <a:cs typeface="Helvetica Neue Medium"/>
                <a:sym typeface="Helvetica Neue Medium"/>
              </a:defRPr>
            </a:pPr>
            <a:r>
              <a:t>Title</a:t>
            </a:r>
          </a:p>
        </p:txBody>
      </p:sp>
      <p:sp>
        <p:nvSpPr>
          <p:cNvPr id="405" name="Name…"/>
          <p:cNvSpPr txBox="1"/>
          <p:nvPr/>
        </p:nvSpPr>
        <p:spPr>
          <a:xfrm>
            <a:off x="9179021" y="11899108"/>
            <a:ext cx="6041726" cy="8828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546100">
              <a:lnSpc>
                <a:spcPct val="90000"/>
              </a:lnSpc>
              <a:defRPr sz="3000">
                <a:solidFill>
                  <a:srgbClr val="000000"/>
                </a:solidFill>
                <a:latin typeface="Helvetica Neue Medium"/>
                <a:ea typeface="Helvetica Neue Medium"/>
                <a:cs typeface="Helvetica Neue Medium"/>
                <a:sym typeface="Helvetica Neue Medium"/>
              </a:defRPr>
            </a:pPr>
            <a:r>
              <a:t>Name</a:t>
            </a:r>
          </a:p>
          <a:p>
            <a:pPr defTabSz="546100">
              <a:lnSpc>
                <a:spcPct val="90000"/>
              </a:lnSpc>
              <a:defRPr cap="none" sz="3000">
                <a:solidFill>
                  <a:srgbClr val="53585F"/>
                </a:solidFill>
                <a:latin typeface="Helvetica Neue Medium"/>
                <a:ea typeface="Helvetica Neue Medium"/>
                <a:cs typeface="Helvetica Neue Medium"/>
                <a:sym typeface="Helvetica Neue Medium"/>
              </a:defRPr>
            </a:pPr>
            <a:r>
              <a:t>Title</a:t>
            </a:r>
          </a:p>
        </p:txBody>
      </p:sp>
      <p:sp>
        <p:nvSpPr>
          <p:cNvPr id="406" name="NAME…"/>
          <p:cNvSpPr txBox="1"/>
          <p:nvPr/>
        </p:nvSpPr>
        <p:spPr>
          <a:xfrm>
            <a:off x="15843443" y="11899108"/>
            <a:ext cx="6041726" cy="8828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546100">
              <a:lnSpc>
                <a:spcPct val="90000"/>
              </a:lnSpc>
              <a:defRPr sz="3000">
                <a:solidFill>
                  <a:srgbClr val="000000"/>
                </a:solidFill>
                <a:latin typeface="Helvetica Neue Medium"/>
                <a:ea typeface="Helvetica Neue Medium"/>
                <a:cs typeface="Helvetica Neue Medium"/>
                <a:sym typeface="Helvetica Neue Medium"/>
              </a:defRPr>
            </a:pPr>
            <a:r>
              <a:t>NAME</a:t>
            </a:r>
          </a:p>
          <a:p>
            <a:pPr defTabSz="546100">
              <a:lnSpc>
                <a:spcPct val="90000"/>
              </a:lnSpc>
              <a:defRPr cap="none" sz="3000">
                <a:solidFill>
                  <a:srgbClr val="53585F"/>
                </a:solidFill>
                <a:latin typeface="Helvetica Neue Medium"/>
                <a:ea typeface="Helvetica Neue Medium"/>
                <a:cs typeface="Helvetica Neue Medium"/>
                <a:sym typeface="Helvetica Neue Medium"/>
              </a:defRPr>
            </a:pPr>
            <a:r>
              <a:t>Title</a:t>
            </a:r>
          </a:p>
        </p:txBody>
      </p:sp>
      <p:sp>
        <p:nvSpPr>
          <p:cNvPr id="407" name="Add your team…"/>
          <p:cNvSpPr txBox="1"/>
          <p:nvPr/>
        </p:nvSpPr>
        <p:spPr>
          <a:xfrm>
            <a:off x="2514600" y="2019661"/>
            <a:ext cx="19354800" cy="4588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546100">
              <a:lnSpc>
                <a:spcPct val="90000"/>
              </a:lnSpc>
              <a:defRPr sz="3000">
                <a:solidFill>
                  <a:srgbClr val="A9A9A9"/>
                </a:solidFill>
                <a:latin typeface="Helvetica Neue Medium"/>
                <a:ea typeface="Helvetica Neue Medium"/>
                <a:cs typeface="Helvetica Neue Medium"/>
                <a:sym typeface="Helvetica Neue Medium"/>
              </a:defRPr>
            </a:lvl1pPr>
          </a:lstStyle>
          <a:p>
            <a:pPr/>
            <a:r>
              <a:t>Add your team…</a:t>
            </a:r>
          </a:p>
        </p:txBody>
      </p:sp>
      <p:pic>
        <p:nvPicPr>
          <p:cNvPr id="408" name="Image" descr="Image"/>
          <p:cNvPicPr>
            <a:picLocks noChangeAspect="1"/>
          </p:cNvPicPr>
          <p:nvPr/>
        </p:nvPicPr>
        <p:blipFill>
          <a:blip r:embed="rId2">
            <a:extLst/>
          </a:blip>
          <a:srcRect l="0" t="0" r="31761" b="23534"/>
          <a:stretch>
            <a:fillRect/>
          </a:stretch>
        </p:blipFill>
        <p:spPr>
          <a:xfrm>
            <a:off x="2529134" y="2684131"/>
            <a:ext cx="6012612" cy="3850040"/>
          </a:xfrm>
          <a:prstGeom prst="rect">
            <a:avLst/>
          </a:prstGeom>
          <a:ln w="12700">
            <a:miter lim="400000"/>
          </a:ln>
        </p:spPr>
      </p:pic>
      <p:pic>
        <p:nvPicPr>
          <p:cNvPr id="409" name="Image" descr="Image"/>
          <p:cNvPicPr>
            <a:picLocks noChangeAspect="1"/>
          </p:cNvPicPr>
          <p:nvPr/>
        </p:nvPicPr>
        <p:blipFill>
          <a:blip r:embed="rId2">
            <a:extLst/>
          </a:blip>
          <a:srcRect l="0" t="0" r="31761" b="23534"/>
          <a:stretch>
            <a:fillRect/>
          </a:stretch>
        </p:blipFill>
        <p:spPr>
          <a:xfrm>
            <a:off x="9183933" y="2684131"/>
            <a:ext cx="6012612" cy="3850040"/>
          </a:xfrm>
          <a:prstGeom prst="rect">
            <a:avLst/>
          </a:prstGeom>
          <a:ln w="12700">
            <a:miter lim="400000"/>
          </a:ln>
        </p:spPr>
      </p:pic>
      <p:sp>
        <p:nvSpPr>
          <p:cNvPr id="410" name="NAME…"/>
          <p:cNvSpPr txBox="1"/>
          <p:nvPr/>
        </p:nvSpPr>
        <p:spPr>
          <a:xfrm>
            <a:off x="15843443" y="6768308"/>
            <a:ext cx="6041726" cy="8828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546100">
              <a:lnSpc>
                <a:spcPct val="90000"/>
              </a:lnSpc>
              <a:defRPr sz="3000">
                <a:solidFill>
                  <a:srgbClr val="000000"/>
                </a:solidFill>
                <a:latin typeface="Helvetica Neue Medium"/>
                <a:ea typeface="Helvetica Neue Medium"/>
                <a:cs typeface="Helvetica Neue Medium"/>
                <a:sym typeface="Helvetica Neue Medium"/>
              </a:defRPr>
            </a:pPr>
            <a:r>
              <a:t>NAME</a:t>
            </a:r>
          </a:p>
          <a:p>
            <a:pPr defTabSz="546100">
              <a:lnSpc>
                <a:spcPct val="90000"/>
              </a:lnSpc>
              <a:defRPr cap="none" sz="3000">
                <a:solidFill>
                  <a:srgbClr val="53585F"/>
                </a:solidFill>
                <a:latin typeface="Helvetica Neue Medium"/>
                <a:ea typeface="Helvetica Neue Medium"/>
                <a:cs typeface="Helvetica Neue Medium"/>
                <a:sym typeface="Helvetica Neue Medium"/>
              </a:defRPr>
            </a:pPr>
            <a:r>
              <a:t>Title</a:t>
            </a:r>
          </a:p>
        </p:txBody>
      </p:sp>
      <p:sp>
        <p:nvSpPr>
          <p:cNvPr id="411" name="NAME…"/>
          <p:cNvSpPr txBox="1"/>
          <p:nvPr/>
        </p:nvSpPr>
        <p:spPr>
          <a:xfrm>
            <a:off x="9239443" y="6768308"/>
            <a:ext cx="6041726" cy="8828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546100">
              <a:lnSpc>
                <a:spcPct val="90000"/>
              </a:lnSpc>
              <a:defRPr sz="3000">
                <a:solidFill>
                  <a:srgbClr val="000000"/>
                </a:solidFill>
                <a:latin typeface="Helvetica Neue Medium"/>
                <a:ea typeface="Helvetica Neue Medium"/>
                <a:cs typeface="Helvetica Neue Medium"/>
                <a:sym typeface="Helvetica Neue Medium"/>
              </a:defRPr>
            </a:pPr>
            <a:r>
              <a:t>NAME</a:t>
            </a:r>
          </a:p>
          <a:p>
            <a:pPr defTabSz="546100">
              <a:lnSpc>
                <a:spcPct val="90000"/>
              </a:lnSpc>
              <a:defRPr cap="none" sz="3000">
                <a:solidFill>
                  <a:srgbClr val="53585F"/>
                </a:solidFill>
                <a:latin typeface="Helvetica Neue Medium"/>
                <a:ea typeface="Helvetica Neue Medium"/>
                <a:cs typeface="Helvetica Neue Medium"/>
                <a:sym typeface="Helvetica Neue Medium"/>
              </a:defRPr>
            </a:pPr>
            <a:r>
              <a:t>Title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THANKS TO OUR local SPONSORS"/>
          <p:cNvSpPr txBox="1"/>
          <p:nvPr/>
        </p:nvSpPr>
        <p:spPr>
          <a:xfrm>
            <a:off x="2110753" y="1058519"/>
            <a:ext cx="18641522" cy="2179258"/>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lvl="1">
              <a:lnSpc>
                <a:spcPct val="100000"/>
              </a:lnSpc>
              <a:defRPr b="1" sz="6400">
                <a:solidFill>
                  <a:srgbClr val="53585F"/>
                </a:solidFill>
                <a:latin typeface="Helvetica"/>
                <a:ea typeface="Helvetica"/>
                <a:cs typeface="Helvetica"/>
                <a:sym typeface="Helvetica"/>
              </a:defRPr>
            </a:pPr>
            <a:r>
              <a:t>THANKS TO OUR local SPONSORS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THANKS TO OUR GLOBAL SPONSORS"/>
          <p:cNvSpPr txBox="1"/>
          <p:nvPr/>
        </p:nvSpPr>
        <p:spPr>
          <a:xfrm>
            <a:off x="1717322" y="908378"/>
            <a:ext cx="18641522" cy="2179258"/>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lvl="1">
              <a:lnSpc>
                <a:spcPct val="100000"/>
              </a:lnSpc>
              <a:defRPr b="1" sz="6400">
                <a:solidFill>
                  <a:srgbClr val="53585F"/>
                </a:solidFill>
                <a:latin typeface="Helvetica"/>
                <a:ea typeface="Helvetica"/>
                <a:cs typeface="Helvetica"/>
                <a:sym typeface="Helvetica"/>
              </a:defRPr>
            </a:pPr>
            <a:r>
              <a:t>THANKS TO OUR GLOBAL SPONSORS</a:t>
            </a:r>
          </a:p>
        </p:txBody>
      </p:sp>
      <p:pic>
        <p:nvPicPr>
          <p:cNvPr id="416" name="optimalWorkshopLogo.jpg" descr="optimalWorkshopLogo.jpg"/>
          <p:cNvPicPr>
            <a:picLocks noChangeAspect="1"/>
          </p:cNvPicPr>
          <p:nvPr/>
        </p:nvPicPr>
        <p:blipFill>
          <a:blip r:embed="rId2">
            <a:extLst/>
          </a:blip>
          <a:stretch>
            <a:fillRect/>
          </a:stretch>
        </p:blipFill>
        <p:spPr>
          <a:xfrm>
            <a:off x="18536966" y="3657390"/>
            <a:ext cx="3855496" cy="1250432"/>
          </a:xfrm>
          <a:prstGeom prst="rect">
            <a:avLst/>
          </a:prstGeom>
          <a:ln w="12700">
            <a:miter lim="400000"/>
          </a:ln>
        </p:spPr>
      </p:pic>
      <p:pic>
        <p:nvPicPr>
          <p:cNvPr id="417" name="pasted-image.tiff" descr="pasted-image.tiff"/>
          <p:cNvPicPr>
            <a:picLocks noChangeAspect="1"/>
          </p:cNvPicPr>
          <p:nvPr/>
        </p:nvPicPr>
        <p:blipFill>
          <a:blip r:embed="rId3">
            <a:extLst/>
          </a:blip>
          <a:stretch>
            <a:fillRect/>
          </a:stretch>
        </p:blipFill>
        <p:spPr>
          <a:xfrm>
            <a:off x="18496215" y="5472193"/>
            <a:ext cx="3937001" cy="2070101"/>
          </a:xfrm>
          <a:prstGeom prst="rect">
            <a:avLst/>
          </a:prstGeom>
          <a:ln w="12700">
            <a:miter lim="400000"/>
          </a:ln>
        </p:spPr>
      </p:pic>
      <p:pic>
        <p:nvPicPr>
          <p:cNvPr id="418" name="tug.png" descr="tug.png"/>
          <p:cNvPicPr>
            <a:picLocks noChangeAspect="1"/>
          </p:cNvPicPr>
          <p:nvPr/>
        </p:nvPicPr>
        <p:blipFill>
          <a:blip r:embed="rId4">
            <a:extLst/>
          </a:blip>
          <a:stretch>
            <a:fillRect/>
          </a:stretch>
        </p:blipFill>
        <p:spPr>
          <a:xfrm>
            <a:off x="1984049" y="3448970"/>
            <a:ext cx="4631227" cy="1667242"/>
          </a:xfrm>
          <a:prstGeom prst="rect">
            <a:avLst/>
          </a:prstGeom>
          <a:ln w="12700">
            <a:miter lim="400000"/>
          </a:ln>
        </p:spPr>
      </p:pic>
      <p:pic>
        <p:nvPicPr>
          <p:cNvPr id="419" name="axure_0_0.png" descr="axure_0_0.png"/>
          <p:cNvPicPr>
            <a:picLocks noChangeAspect="1"/>
          </p:cNvPicPr>
          <p:nvPr/>
        </p:nvPicPr>
        <p:blipFill>
          <a:blip r:embed="rId5">
            <a:extLst/>
          </a:blip>
          <a:stretch>
            <a:fillRect/>
          </a:stretch>
        </p:blipFill>
        <p:spPr>
          <a:xfrm>
            <a:off x="2185067" y="8323726"/>
            <a:ext cx="4229101" cy="1524001"/>
          </a:xfrm>
          <a:prstGeom prst="rect">
            <a:avLst/>
          </a:prstGeom>
          <a:ln w="12700">
            <a:miter lim="400000"/>
          </a:ln>
        </p:spPr>
      </p:pic>
      <p:pic>
        <p:nvPicPr>
          <p:cNvPr id="420" name="ias-logo_0.png" descr="ias-logo_0.png"/>
          <p:cNvPicPr>
            <a:picLocks noChangeAspect="1"/>
          </p:cNvPicPr>
          <p:nvPr/>
        </p:nvPicPr>
        <p:blipFill>
          <a:blip r:embed="rId6">
            <a:extLst/>
          </a:blip>
          <a:stretch>
            <a:fillRect/>
          </a:stretch>
        </p:blipFill>
        <p:spPr>
          <a:xfrm>
            <a:off x="2185067" y="5745243"/>
            <a:ext cx="4229101" cy="1524001"/>
          </a:xfrm>
          <a:prstGeom prst="rect">
            <a:avLst/>
          </a:prstGeom>
          <a:ln w="12700">
            <a:miter lim="400000"/>
          </a:ln>
        </p:spPr>
      </p:pic>
      <p:pic>
        <p:nvPicPr>
          <p:cNvPr id="421" name="Rosenfeld.png" descr="Rosenfeld.png"/>
          <p:cNvPicPr>
            <a:picLocks noChangeAspect="1"/>
          </p:cNvPicPr>
          <p:nvPr/>
        </p:nvPicPr>
        <p:blipFill>
          <a:blip r:embed="rId7">
            <a:extLst/>
          </a:blip>
          <a:stretch>
            <a:fillRect/>
          </a:stretch>
        </p:blipFill>
        <p:spPr>
          <a:xfrm>
            <a:off x="7760192" y="3587876"/>
            <a:ext cx="3855497" cy="1389368"/>
          </a:xfrm>
          <a:prstGeom prst="rect">
            <a:avLst/>
          </a:prstGeom>
          <a:ln w="12700">
            <a:miter lim="400000"/>
          </a:ln>
        </p:spPr>
      </p:pic>
      <p:pic>
        <p:nvPicPr>
          <p:cNvPr id="422" name="pasted-image.tiff" descr="pasted-image.tiff"/>
          <p:cNvPicPr>
            <a:picLocks noChangeAspect="1"/>
          </p:cNvPicPr>
          <p:nvPr/>
        </p:nvPicPr>
        <p:blipFill>
          <a:blip r:embed="rId8">
            <a:extLst/>
          </a:blip>
          <a:stretch>
            <a:fillRect/>
          </a:stretch>
        </p:blipFill>
        <p:spPr>
          <a:xfrm>
            <a:off x="18496213" y="8050676"/>
            <a:ext cx="3937001" cy="2070101"/>
          </a:xfrm>
          <a:prstGeom prst="rect">
            <a:avLst/>
          </a:prstGeom>
          <a:ln w="12700">
            <a:miter lim="400000"/>
          </a:ln>
        </p:spPr>
      </p:pic>
      <p:pic>
        <p:nvPicPr>
          <p:cNvPr id="423" name="pasted-image.tiff" descr="pasted-image.tiff"/>
          <p:cNvPicPr>
            <a:picLocks noChangeAspect="1"/>
          </p:cNvPicPr>
          <p:nvPr/>
        </p:nvPicPr>
        <p:blipFill>
          <a:blip r:embed="rId9">
            <a:extLst/>
          </a:blip>
          <a:stretch>
            <a:fillRect/>
          </a:stretch>
        </p:blipFill>
        <p:spPr>
          <a:xfrm>
            <a:off x="7719513" y="5472193"/>
            <a:ext cx="3937001" cy="2070101"/>
          </a:xfrm>
          <a:prstGeom prst="rect">
            <a:avLst/>
          </a:prstGeom>
          <a:ln w="12700">
            <a:miter lim="400000"/>
          </a:ln>
        </p:spPr>
      </p:pic>
      <p:pic>
        <p:nvPicPr>
          <p:cNvPr id="424" name="uie.png" descr="uie.png"/>
          <p:cNvPicPr>
            <a:picLocks noChangeAspect="1"/>
          </p:cNvPicPr>
          <p:nvPr/>
        </p:nvPicPr>
        <p:blipFill>
          <a:blip r:embed="rId10">
            <a:extLst/>
          </a:blip>
          <a:stretch>
            <a:fillRect/>
          </a:stretch>
        </p:blipFill>
        <p:spPr>
          <a:xfrm>
            <a:off x="13148616" y="3587922"/>
            <a:ext cx="3855497" cy="1389368"/>
          </a:xfrm>
          <a:prstGeom prst="rect">
            <a:avLst/>
          </a:prstGeom>
          <a:ln w="12700">
            <a:miter lim="400000"/>
          </a:ln>
        </p:spPr>
      </p:pic>
      <p:pic>
        <p:nvPicPr>
          <p:cNvPr id="425" name="sketch-logo-light-transparent@2x.png" descr="sketch-logo-light-transparent@2x.png"/>
          <p:cNvPicPr>
            <a:picLocks noChangeAspect="1"/>
          </p:cNvPicPr>
          <p:nvPr/>
        </p:nvPicPr>
        <p:blipFill>
          <a:blip r:embed="rId11">
            <a:extLst/>
          </a:blip>
          <a:stretch>
            <a:fillRect/>
          </a:stretch>
        </p:blipFill>
        <p:spPr>
          <a:xfrm>
            <a:off x="12645867" y="5595181"/>
            <a:ext cx="4860995" cy="1824126"/>
          </a:xfrm>
          <a:prstGeom prst="rect">
            <a:avLst/>
          </a:prstGeom>
          <a:ln w="12700">
            <a:miter lim="400000"/>
          </a:ln>
        </p:spPr>
      </p:pic>
      <p:pic>
        <p:nvPicPr>
          <p:cNvPr id="426" name="Everthere Logo.png" descr="Everthere Logo.png"/>
          <p:cNvPicPr>
            <a:picLocks noChangeAspect="1"/>
          </p:cNvPicPr>
          <p:nvPr/>
        </p:nvPicPr>
        <p:blipFill>
          <a:blip r:embed="rId12">
            <a:extLst/>
          </a:blip>
          <a:stretch>
            <a:fillRect/>
          </a:stretch>
        </p:blipFill>
        <p:spPr>
          <a:xfrm>
            <a:off x="7929536" y="8606042"/>
            <a:ext cx="3516954" cy="959369"/>
          </a:xfrm>
          <a:prstGeom prst="rect">
            <a:avLst/>
          </a:prstGeom>
          <a:ln w="12700">
            <a:miter lim="400000"/>
          </a:ln>
        </p:spPr>
      </p:pic>
      <p:pic>
        <p:nvPicPr>
          <p:cNvPr id="427" name="protoio_logo (5).png" descr="protoio_logo (5).png"/>
          <p:cNvPicPr>
            <a:picLocks noChangeAspect="1"/>
          </p:cNvPicPr>
          <p:nvPr/>
        </p:nvPicPr>
        <p:blipFill>
          <a:blip r:embed="rId13">
            <a:extLst/>
          </a:blip>
          <a:stretch>
            <a:fillRect/>
          </a:stretch>
        </p:blipFill>
        <p:spPr>
          <a:xfrm>
            <a:off x="13317888" y="8466544"/>
            <a:ext cx="3516953" cy="1238364"/>
          </a:xfrm>
          <a:prstGeom prst="rect">
            <a:avLst/>
          </a:prstGeom>
          <a:ln w="12700">
            <a:miter lim="400000"/>
          </a:ln>
        </p:spPr>
      </p:pic>
      <p:pic>
        <p:nvPicPr>
          <p:cNvPr id="428" name="Copy of Copy of Cooper_ProfessionalEducation_Logo-NordicBlue.png" descr="Copy of Copy of Cooper_ProfessionalEducation_Logo-NordicBlue.png"/>
          <p:cNvPicPr>
            <a:picLocks noChangeAspect="1"/>
          </p:cNvPicPr>
          <p:nvPr/>
        </p:nvPicPr>
        <p:blipFill>
          <a:blip r:embed="rId14">
            <a:extLst/>
          </a:blip>
          <a:srcRect l="0" t="15993" r="0" b="15993"/>
          <a:stretch>
            <a:fillRect/>
          </a:stretch>
        </p:blipFill>
        <p:spPr>
          <a:xfrm>
            <a:off x="2532856" y="10752145"/>
            <a:ext cx="9167684" cy="95927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This spring, the global WIAD team is launching an online archive of past WIAD talks to preserve the knowledge shared around the world on WIAD and make it available as an on-demand global resource.   The archive is designed to be a collaborative community resource for IA veterans and new practitioners alike, and will be FREE to everyone.…"/>
          <p:cNvSpPr txBox="1"/>
          <p:nvPr/>
        </p:nvSpPr>
        <p:spPr>
          <a:xfrm>
            <a:off x="7988647" y="2925433"/>
            <a:ext cx="15707916" cy="80683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84200">
              <a:lnSpc>
                <a:spcPct val="110000"/>
              </a:lnSpc>
              <a:defRPr cap="none" sz="3400">
                <a:solidFill>
                  <a:srgbClr val="53585F"/>
                </a:solidFill>
                <a:latin typeface="+mn-lt"/>
                <a:ea typeface="+mn-ea"/>
                <a:cs typeface="+mn-cs"/>
                <a:sym typeface="Helvetica Light"/>
              </a:defRPr>
            </a:pPr>
            <a:r>
              <a:t>This spring, the global WIAD team is launching an </a:t>
            </a:r>
            <a:r>
              <a:rPr b="1">
                <a:latin typeface="Helvetica"/>
                <a:ea typeface="Helvetica"/>
                <a:cs typeface="Helvetica"/>
                <a:sym typeface="Helvetica"/>
              </a:rPr>
              <a:t>online archive of past WIAD talks</a:t>
            </a:r>
            <a:r>
              <a:t> to preserve the knowledge shared around the world on WIAD and make it available as an on-demand global resource. </a:t>
            </a:r>
            <a:br/>
            <a:br/>
            <a:r>
              <a:t>The archive is designed to be a collaborative community resource for IA veterans and new practitioners alike, and will be </a:t>
            </a:r>
            <a:r>
              <a:rPr b="1">
                <a:latin typeface="Helvetica"/>
                <a:ea typeface="Helvetica"/>
                <a:cs typeface="Helvetica"/>
                <a:sym typeface="Helvetica"/>
              </a:rPr>
              <a:t>FREE</a:t>
            </a:r>
            <a:r>
              <a:t> to everyone. </a:t>
            </a:r>
          </a:p>
          <a:p>
            <a:pPr defTabSz="584200">
              <a:lnSpc>
                <a:spcPct val="110000"/>
              </a:lnSpc>
              <a:defRPr cap="none" sz="3400">
                <a:solidFill>
                  <a:srgbClr val="53585F"/>
                </a:solidFill>
                <a:latin typeface="+mn-lt"/>
                <a:ea typeface="+mn-ea"/>
                <a:cs typeface="+mn-cs"/>
                <a:sym typeface="Helvetica Light"/>
              </a:defRPr>
            </a:pPr>
            <a:br/>
            <a:r>
              <a:t>Created by our global team in collaboration with our sponsor,  </a:t>
            </a:r>
            <a:br/>
            <a:r>
              <a:rPr u="sng">
                <a:hlinkClick r:id="rId2" invalidUrl="" action="" tgtFrame="" tooltip="" history="1" highlightClick="0" endSnd="0"/>
              </a:rPr>
              <a:t>The Understanding Group</a:t>
            </a:r>
            <a:r>
              <a:t>, and our partner </a:t>
            </a:r>
            <a:r>
              <a:rPr u="sng">
                <a:hlinkClick r:id="rId3" invalidUrl="" action="" tgtFrame="" tooltip="" history="1" highlightClick="0" endSnd="0"/>
              </a:rPr>
              <a:t>Agile Collective</a:t>
            </a:r>
            <a:r>
              <a:t>, this archive will help more people learn what we already know—that the practice of information architecture has the power to improve the way we organize, share, and understand our world. </a:t>
            </a:r>
            <a:br/>
          </a:p>
        </p:txBody>
      </p:sp>
      <p:pic>
        <p:nvPicPr>
          <p:cNvPr id="431" name="-5UR3jQHWPUc86HB5Sw8BLRsu-1AKsKtBfMzdUBjDSxdvTvhGxvxup9yQi03BD_YQoqtSzHpO22ULc-tU5S4tf4ZSwt5gxZhx2zppChOMEF8nixGkL7y4irdRyIbVwAovjA6FwYxKQ.png" descr="-5UR3jQHWPUc86HB5Sw8BLRsu-1AKsKtBfMzdUBjDSxdvTvhGxvxup9yQi03BD_YQoqtSzHpO22ULc-tU5S4tf4ZSwt5gxZhx2zppChOMEF8nixGkL7y4irdRyIbVwAovjA6FwYxKQ.png"/>
          <p:cNvPicPr>
            <a:picLocks noChangeAspect="1"/>
          </p:cNvPicPr>
          <p:nvPr/>
        </p:nvPicPr>
        <p:blipFill>
          <a:blip r:embed="rId4">
            <a:extLst/>
          </a:blip>
          <a:srcRect l="0" t="0" r="0" b="27521"/>
          <a:stretch>
            <a:fillRect/>
          </a:stretch>
        </p:blipFill>
        <p:spPr>
          <a:xfrm>
            <a:off x="1162050" y="947342"/>
            <a:ext cx="6000489" cy="8644084"/>
          </a:xfrm>
          <a:prstGeom prst="rect">
            <a:avLst/>
          </a:prstGeom>
          <a:ln w="12700">
            <a:miter lim="400000"/>
          </a:ln>
        </p:spPr>
      </p:pic>
      <p:pic>
        <p:nvPicPr>
          <p:cNvPr id="432" name="f_DN0hcdrGA0h6d0c5JNICVW2xHX9yX6cwCv0qptF__-64rbrVSwTGL-9DNpAN89EQSDUYPbwWA--f99bM0IqXb7JgPVmmNlOaeWEQFq5a6OM6S0WSHflF5qYDrfsYmqgoywjm9VGg.png" descr="f_DN0hcdrGA0h6d0c5JNICVW2xHX9yX6cwCv0qptF__-64rbrVSwTGL-9DNpAN89EQSDUYPbwWA--f99bM0IqXb7JgPVmmNlOaeWEQFq5a6OM6S0WSHflF5qYDrfsYmqgoywjm9VGg.png"/>
          <p:cNvPicPr>
            <a:picLocks noChangeAspect="1"/>
          </p:cNvPicPr>
          <p:nvPr/>
        </p:nvPicPr>
        <p:blipFill>
          <a:blip r:embed="rId5">
            <a:extLst/>
          </a:blip>
          <a:stretch>
            <a:fillRect/>
          </a:stretch>
        </p:blipFill>
        <p:spPr>
          <a:xfrm>
            <a:off x="1257522" y="10544684"/>
            <a:ext cx="5035856" cy="946741"/>
          </a:xfrm>
          <a:prstGeom prst="rect">
            <a:avLst/>
          </a:prstGeom>
          <a:ln w="12700">
            <a:miter lim="400000"/>
          </a:ln>
        </p:spPr>
      </p:pic>
      <p:sp>
        <p:nvSpPr>
          <p:cNvPr id="433" name="Coming Soon:  World IA Day Archive"/>
          <p:cNvSpPr txBox="1"/>
          <p:nvPr/>
        </p:nvSpPr>
        <p:spPr>
          <a:xfrm>
            <a:off x="7858819" y="617142"/>
            <a:ext cx="10098533" cy="20169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Coming Soon: </a:t>
            </a:r>
            <a:br/>
            <a:r>
              <a:t>World IA Day Archive</a:t>
            </a:r>
            <a:endParaRPr sz="1200">
              <a:latin typeface="Times"/>
              <a:ea typeface="Times"/>
              <a:cs typeface="Times"/>
              <a:sym typeface="Times"/>
            </a:endParaRPr>
          </a:p>
        </p:txBody>
      </p:sp>
      <p:sp>
        <p:nvSpPr>
          <p:cNvPr id="434" name="Sign up to be notified when the archive launches at  bit.ly/WIADarchive"/>
          <p:cNvSpPr txBox="1"/>
          <p:nvPr/>
        </p:nvSpPr>
        <p:spPr>
          <a:xfrm>
            <a:off x="7988427" y="10465817"/>
            <a:ext cx="14977365" cy="13187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defRPr sz="4000">
                <a:solidFill>
                  <a:schemeClr val="accent1">
                    <a:hueOff val="-136794"/>
                    <a:satOff val="-2150"/>
                    <a:lumOff val="15693"/>
                  </a:schemeClr>
                </a:solidFill>
                <a:latin typeface="Helvetica Neue"/>
                <a:ea typeface="Helvetica Neue"/>
                <a:cs typeface="Helvetica Neue"/>
                <a:sym typeface="Helvetica Neue"/>
              </a:defRPr>
            </a:pPr>
            <a:r>
              <a:t>Sign up to be notified when the archive launches at </a:t>
            </a:r>
            <a:br/>
            <a:r>
              <a:rPr b="1">
                <a:hlinkClick r:id="rId6" invalidUrl="" action="" tgtFrame="" tooltip="" history="1" highlightClick="0" endSnd="0"/>
              </a:rPr>
              <a:t>bit.ly/WIADarchive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GREAT GIVEAWAYS FOR ALL ATTENDEES AT"/>
          <p:cNvSpPr txBox="1"/>
          <p:nvPr/>
        </p:nvSpPr>
        <p:spPr>
          <a:xfrm>
            <a:off x="2871239" y="48063"/>
            <a:ext cx="18641522" cy="2179259"/>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lvl="1" algn="ctr">
              <a:lnSpc>
                <a:spcPct val="100000"/>
              </a:lnSpc>
              <a:defRPr b="1" sz="6400">
                <a:solidFill>
                  <a:srgbClr val="53585F"/>
                </a:solidFill>
                <a:latin typeface="Helvetica"/>
                <a:ea typeface="Helvetica"/>
                <a:cs typeface="Helvetica"/>
                <a:sym typeface="Helvetica"/>
              </a:defRPr>
            </a:pPr>
            <a:r>
              <a:t>GREAT GIVEAWAYS FOR ALL ATTENDEES AT</a:t>
            </a:r>
          </a:p>
        </p:txBody>
      </p:sp>
      <p:grpSp>
        <p:nvGrpSpPr>
          <p:cNvPr id="439" name="Group"/>
          <p:cNvGrpSpPr/>
          <p:nvPr/>
        </p:nvGrpSpPr>
        <p:grpSpPr>
          <a:xfrm>
            <a:off x="3752748" y="4194997"/>
            <a:ext cx="16495755" cy="1986740"/>
            <a:chOff x="0" y="0"/>
            <a:chExt cx="16495754" cy="1986738"/>
          </a:xfrm>
        </p:grpSpPr>
        <p:pic>
          <p:nvPicPr>
            <p:cNvPr id="437" name="uie.png" descr="uie.png"/>
            <p:cNvPicPr>
              <a:picLocks noChangeAspect="1"/>
            </p:cNvPicPr>
            <p:nvPr/>
          </p:nvPicPr>
          <p:blipFill>
            <a:blip r:embed="rId2">
              <a:extLst/>
            </a:blip>
            <a:stretch>
              <a:fillRect/>
            </a:stretch>
          </p:blipFill>
          <p:spPr>
            <a:xfrm>
              <a:off x="0" y="0"/>
              <a:ext cx="5513202" cy="1986739"/>
            </a:xfrm>
            <a:prstGeom prst="rect">
              <a:avLst/>
            </a:prstGeom>
            <a:ln w="12700" cap="flat">
              <a:noFill/>
              <a:miter lim="400000"/>
            </a:ln>
            <a:effectLst/>
          </p:spPr>
        </p:pic>
        <p:sp>
          <p:nvSpPr>
            <p:cNvPr id="438" name="Free 48 hour access to the All You Can Learn Library…"/>
            <p:cNvSpPr txBox="1"/>
            <p:nvPr/>
          </p:nvSpPr>
          <p:spPr>
            <a:xfrm>
              <a:off x="5529995" y="211049"/>
              <a:ext cx="10965760" cy="156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10000"/>
                </a:lnSpc>
                <a:defRPr b="1" cap="none" sz="3000">
                  <a:solidFill>
                    <a:srgbClr val="53585F"/>
                  </a:solidFill>
                  <a:latin typeface="Helvetica"/>
                  <a:ea typeface="Helvetica"/>
                  <a:cs typeface="Helvetica"/>
                  <a:sym typeface="Helvetica"/>
                </a:defRPr>
              </a:pPr>
              <a:r>
                <a:t>Free 48 hour access to the All You Can Learn Library</a:t>
              </a:r>
            </a:p>
            <a:p>
              <a:pPr defTabSz="584200">
                <a:lnSpc>
                  <a:spcPct val="110000"/>
                </a:lnSpc>
                <a:defRPr cap="none" sz="3000">
                  <a:solidFill>
                    <a:srgbClr val="53585F"/>
                  </a:solidFill>
                  <a:latin typeface="Helvetica"/>
                  <a:ea typeface="Helvetica"/>
                  <a:cs typeface="Helvetica"/>
                  <a:sym typeface="Helvetica"/>
                </a:defRPr>
              </a:pPr>
              <a:r>
                <a:t>The UIE All You Can Learn Library allows you to watch, listen, and learn from the world's best UX experts.</a:t>
              </a:r>
            </a:p>
          </p:txBody>
        </p:sp>
      </p:grpSp>
      <p:grpSp>
        <p:nvGrpSpPr>
          <p:cNvPr id="442" name="Group"/>
          <p:cNvGrpSpPr/>
          <p:nvPr/>
        </p:nvGrpSpPr>
        <p:grpSpPr>
          <a:xfrm>
            <a:off x="4159148" y="6953120"/>
            <a:ext cx="15645930" cy="1730452"/>
            <a:chOff x="0" y="0"/>
            <a:chExt cx="15645929" cy="1730450"/>
          </a:xfrm>
        </p:grpSpPr>
        <p:sp>
          <p:nvSpPr>
            <p:cNvPr id="440" name="20% off any order!…"/>
            <p:cNvSpPr txBox="1"/>
            <p:nvPr/>
          </p:nvSpPr>
          <p:spPr>
            <a:xfrm>
              <a:off x="5123595" y="82905"/>
              <a:ext cx="10522335" cy="156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10000"/>
                </a:lnSpc>
                <a:defRPr b="1" cap="none" sz="3000">
                  <a:solidFill>
                    <a:srgbClr val="53585F"/>
                  </a:solidFill>
                  <a:latin typeface="Helvetica"/>
                  <a:ea typeface="Helvetica"/>
                  <a:cs typeface="Helvetica"/>
                  <a:sym typeface="Helvetica"/>
                </a:defRPr>
              </a:pPr>
              <a:r>
                <a:t>20% off any order!</a:t>
              </a:r>
            </a:p>
            <a:p>
              <a:pPr defTabSz="584200">
                <a:lnSpc>
                  <a:spcPct val="110000"/>
                </a:lnSpc>
                <a:defRPr cap="none" sz="3000">
                  <a:solidFill>
                    <a:srgbClr val="53585F"/>
                  </a:solidFill>
                  <a:latin typeface="Helvetica"/>
                  <a:ea typeface="Helvetica"/>
                  <a:cs typeface="Helvetica"/>
                  <a:sym typeface="Helvetica"/>
                </a:defRPr>
              </a:pPr>
              <a:r>
                <a:t>Receive 20% off any purchase from Rosenfeld Media through our exclusive offer code. </a:t>
              </a:r>
            </a:p>
          </p:txBody>
        </p:sp>
        <p:pic>
          <p:nvPicPr>
            <p:cNvPr id="441" name="Rosenfeld.png" descr="Rosenfeld.png"/>
            <p:cNvPicPr>
              <a:picLocks noChangeAspect="1"/>
            </p:cNvPicPr>
            <p:nvPr/>
          </p:nvPicPr>
          <p:blipFill>
            <a:blip r:embed="rId3">
              <a:extLst/>
            </a:blip>
            <a:srcRect l="0" t="0" r="0" b="0"/>
            <a:stretch>
              <a:fillRect/>
            </a:stretch>
          </p:blipFill>
          <p:spPr>
            <a:xfrm>
              <a:off x="0" y="0"/>
              <a:ext cx="4802002" cy="1730451"/>
            </a:xfrm>
            <a:prstGeom prst="rect">
              <a:avLst/>
            </a:prstGeom>
            <a:ln w="12700" cap="flat">
              <a:noFill/>
              <a:miter lim="400000"/>
            </a:ln>
            <a:effectLst/>
          </p:spPr>
        </p:pic>
      </p:grpSp>
      <p:sp>
        <p:nvSpPr>
          <p:cNvPr id="443" name="bit.ly/wiad18swag"/>
          <p:cNvSpPr txBox="1"/>
          <p:nvPr/>
        </p:nvSpPr>
        <p:spPr>
          <a:xfrm>
            <a:off x="8432673" y="2445055"/>
            <a:ext cx="7518655" cy="9946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sz="6000" u="sng">
                <a:solidFill>
                  <a:schemeClr val="accent1">
                    <a:hueOff val="-136794"/>
                    <a:satOff val="-2150"/>
                    <a:lumOff val="15693"/>
                  </a:schemeClr>
                </a:solidFill>
                <a:latin typeface="Helvetica Neue"/>
                <a:ea typeface="Helvetica Neue"/>
                <a:cs typeface="Helvetica Neue"/>
                <a:sym typeface="Helvetica Neue"/>
                <a:hlinkClick r:id="rId4" invalidUrl="" action="" tgtFrame="" tooltip="" history="1" highlightClick="0" endSnd="0"/>
              </a:defRPr>
            </a:lvl1pPr>
          </a:lstStyle>
          <a:p>
            <a:pPr>
              <a:defRPr u="none"/>
            </a:pPr>
            <a:r>
              <a:rPr u="sng">
                <a:hlinkClick r:id="rId4" invalidUrl="" action="" tgtFrame="" tooltip="" history="1" highlightClick="0" endSnd="0"/>
              </a:rPr>
              <a:t>bit.ly/wiad18swag</a:t>
            </a:r>
          </a:p>
        </p:txBody>
      </p:sp>
      <p:grpSp>
        <p:nvGrpSpPr>
          <p:cNvPr id="446" name="Group"/>
          <p:cNvGrpSpPr/>
          <p:nvPr/>
        </p:nvGrpSpPr>
        <p:grpSpPr>
          <a:xfrm>
            <a:off x="5126696" y="9414545"/>
            <a:ext cx="15216544" cy="2067561"/>
            <a:chOff x="0" y="-251460"/>
            <a:chExt cx="15216543" cy="2067560"/>
          </a:xfrm>
        </p:grpSpPr>
        <p:pic>
          <p:nvPicPr>
            <p:cNvPr id="444" name="protoio_logo (5).png" descr="protoio_logo (5).png"/>
            <p:cNvPicPr>
              <a:picLocks noChangeAspect="1"/>
            </p:cNvPicPr>
            <p:nvPr/>
          </p:nvPicPr>
          <p:blipFill>
            <a:blip r:embed="rId5">
              <a:extLst/>
            </a:blip>
            <a:stretch>
              <a:fillRect/>
            </a:stretch>
          </p:blipFill>
          <p:spPr>
            <a:xfrm>
              <a:off x="0" y="163138"/>
              <a:ext cx="3516953" cy="1238365"/>
            </a:xfrm>
            <a:prstGeom prst="rect">
              <a:avLst/>
            </a:prstGeom>
            <a:ln w="12700" cap="flat">
              <a:noFill/>
              <a:miter lim="400000"/>
            </a:ln>
            <a:effectLst/>
          </p:spPr>
        </p:pic>
        <p:sp>
          <p:nvSpPr>
            <p:cNvPr id="445" name="60-day full featured licenses!…"/>
            <p:cNvSpPr txBox="1"/>
            <p:nvPr/>
          </p:nvSpPr>
          <p:spPr>
            <a:xfrm>
              <a:off x="4156047" y="-251461"/>
              <a:ext cx="11060497" cy="206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10000"/>
                </a:lnSpc>
                <a:defRPr b="1" cap="none" sz="3000">
                  <a:solidFill>
                    <a:srgbClr val="53585F"/>
                  </a:solidFill>
                  <a:latin typeface="Helvetica"/>
                  <a:ea typeface="Helvetica"/>
                  <a:cs typeface="Helvetica"/>
                  <a:sym typeface="Helvetica"/>
                </a:defRPr>
              </a:pPr>
              <a:r>
                <a:t>60-day full featured licenses!</a:t>
              </a:r>
            </a:p>
            <a:p>
              <a:pPr defTabSz="584200">
                <a:lnSpc>
                  <a:spcPct val="110000"/>
                </a:lnSpc>
                <a:defRPr cap="none" sz="3000">
                  <a:solidFill>
                    <a:srgbClr val="53585F"/>
                  </a:solidFill>
                  <a:latin typeface="Helvetica"/>
                  <a:ea typeface="Helvetica"/>
                  <a:cs typeface="Helvetica"/>
                  <a:sym typeface="Helvetica"/>
                </a:defRPr>
              </a:pPr>
              <a:r>
                <a:t>With this 60-day full license you can create fully-interactive high-fidelity prototypes that look exactly like your app should. No coding required.</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50" name="Group"/>
          <p:cNvGrpSpPr/>
          <p:nvPr/>
        </p:nvGrpSpPr>
        <p:grpSpPr>
          <a:xfrm>
            <a:off x="3843818" y="9856849"/>
            <a:ext cx="16696364" cy="2570481"/>
            <a:chOff x="0" y="0"/>
            <a:chExt cx="16696363" cy="2570480"/>
          </a:xfrm>
        </p:grpSpPr>
        <p:sp>
          <p:nvSpPr>
            <p:cNvPr id="448" name="$50 Off A Ticket…"/>
            <p:cNvSpPr txBox="1"/>
            <p:nvPr/>
          </p:nvSpPr>
          <p:spPr>
            <a:xfrm>
              <a:off x="6174030" y="0"/>
              <a:ext cx="10522334" cy="257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10000"/>
                </a:lnSpc>
                <a:defRPr b="1" cap="none" sz="3000">
                  <a:solidFill>
                    <a:srgbClr val="53585F"/>
                  </a:solidFill>
                  <a:latin typeface="Helvetica"/>
                  <a:ea typeface="Helvetica"/>
                  <a:cs typeface="Helvetica"/>
                  <a:sym typeface="Helvetica"/>
                </a:defRPr>
              </a:pPr>
              <a:r>
                <a:t>$50 Off A Ticket</a:t>
              </a:r>
            </a:p>
            <a:p>
              <a:pPr defTabSz="584200">
                <a:lnSpc>
                  <a:spcPct val="110000"/>
                </a:lnSpc>
                <a:defRPr cap="none" sz="3000">
                  <a:solidFill>
                    <a:srgbClr val="53585F"/>
                  </a:solidFill>
                  <a:latin typeface="Helvetica"/>
                  <a:ea typeface="Helvetica"/>
                  <a:cs typeface="Helvetica"/>
                  <a:sym typeface="Helvetica"/>
                </a:defRPr>
              </a:pPr>
              <a:r>
                <a:t>IA Summit takes place </a:t>
              </a:r>
              <a:r>
                <a:rPr b="1"/>
                <a:t>March 21-25, 2018 in Chicago, Illinois, USA. </a:t>
              </a:r>
              <a:r>
                <a:t>The IA Summit is the preeminent professional conference on how to create and manage information spaces.</a:t>
              </a:r>
            </a:p>
          </p:txBody>
        </p:sp>
        <p:pic>
          <p:nvPicPr>
            <p:cNvPr id="449" name="ias-logo_0.png" descr="ias-logo_0.png"/>
            <p:cNvPicPr>
              <a:picLocks noChangeAspect="1"/>
            </p:cNvPicPr>
            <p:nvPr/>
          </p:nvPicPr>
          <p:blipFill>
            <a:blip r:embed="rId2">
              <a:extLst/>
            </a:blip>
            <a:stretch>
              <a:fillRect/>
            </a:stretch>
          </p:blipFill>
          <p:spPr>
            <a:xfrm>
              <a:off x="0" y="235056"/>
              <a:ext cx="5828516" cy="2100367"/>
            </a:xfrm>
            <a:prstGeom prst="rect">
              <a:avLst/>
            </a:prstGeom>
            <a:ln w="12700" cap="flat">
              <a:noFill/>
              <a:miter lim="400000"/>
            </a:ln>
            <a:effectLst/>
          </p:spPr>
        </p:pic>
      </p:grpSp>
      <p:grpSp>
        <p:nvGrpSpPr>
          <p:cNvPr id="453" name="Group"/>
          <p:cNvGrpSpPr/>
          <p:nvPr/>
        </p:nvGrpSpPr>
        <p:grpSpPr>
          <a:xfrm>
            <a:off x="3837786" y="6864729"/>
            <a:ext cx="16708428" cy="2067561"/>
            <a:chOff x="0" y="0"/>
            <a:chExt cx="16708426" cy="2067560"/>
          </a:xfrm>
        </p:grpSpPr>
        <p:pic>
          <p:nvPicPr>
            <p:cNvPr id="451" name="IAI-logo.png" descr="IAI-logo.png"/>
            <p:cNvPicPr>
              <a:picLocks noChangeAspect="1"/>
            </p:cNvPicPr>
            <p:nvPr/>
          </p:nvPicPr>
          <p:blipFill>
            <a:blip r:embed="rId3">
              <a:extLst/>
            </a:blip>
            <a:stretch>
              <a:fillRect/>
            </a:stretch>
          </p:blipFill>
          <p:spPr>
            <a:xfrm>
              <a:off x="0" y="239777"/>
              <a:ext cx="5531612" cy="1588006"/>
            </a:xfrm>
            <a:prstGeom prst="rect">
              <a:avLst/>
            </a:prstGeom>
            <a:ln w="12700" cap="flat">
              <a:noFill/>
              <a:miter lim="400000"/>
            </a:ln>
            <a:effectLst/>
          </p:spPr>
        </p:pic>
        <p:sp>
          <p:nvSpPr>
            <p:cNvPr id="452" name="$10 Off Memberships…"/>
            <p:cNvSpPr txBox="1"/>
            <p:nvPr/>
          </p:nvSpPr>
          <p:spPr>
            <a:xfrm>
              <a:off x="6186092" y="0"/>
              <a:ext cx="10522335" cy="206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10000"/>
                </a:lnSpc>
                <a:defRPr b="1" cap="none" sz="3000">
                  <a:solidFill>
                    <a:srgbClr val="53585F"/>
                  </a:solidFill>
                  <a:latin typeface="Helvetica"/>
                  <a:ea typeface="Helvetica"/>
                  <a:cs typeface="Helvetica"/>
                  <a:sym typeface="Helvetica"/>
                </a:defRPr>
              </a:pPr>
              <a:r>
                <a:t>$10 Off Memberships</a:t>
              </a:r>
            </a:p>
            <a:p>
              <a:pPr defTabSz="584200">
                <a:lnSpc>
                  <a:spcPct val="110000"/>
                </a:lnSpc>
                <a:defRPr cap="none" sz="3000">
                  <a:solidFill>
                    <a:srgbClr val="53585F"/>
                  </a:solidFill>
                  <a:latin typeface="Helvetica"/>
                  <a:ea typeface="Helvetica"/>
                  <a:cs typeface="Helvetica"/>
                  <a:sym typeface="Helvetica"/>
                </a:defRPr>
              </a:pPr>
              <a:r>
                <a:t>Join the only organization focusing on making the world's information clearer and easier to use by improving how people learn, practice and teach information architecture.</a:t>
              </a:r>
            </a:p>
          </p:txBody>
        </p:sp>
      </p:grpSp>
      <p:sp>
        <p:nvSpPr>
          <p:cNvPr id="454" name="GREAT GIVEAWAYS FOR ALL ATTENDEES AT"/>
          <p:cNvSpPr txBox="1"/>
          <p:nvPr/>
        </p:nvSpPr>
        <p:spPr>
          <a:xfrm>
            <a:off x="2871239" y="48063"/>
            <a:ext cx="18641522" cy="2179259"/>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lvl="1" algn="ctr">
              <a:lnSpc>
                <a:spcPct val="100000"/>
              </a:lnSpc>
              <a:defRPr b="1" sz="6400">
                <a:solidFill>
                  <a:srgbClr val="53585F"/>
                </a:solidFill>
                <a:latin typeface="Helvetica"/>
                <a:ea typeface="Helvetica"/>
                <a:cs typeface="Helvetica"/>
                <a:sym typeface="Helvetica"/>
              </a:defRPr>
            </a:pPr>
            <a:r>
              <a:t>GREAT GIVEAWAYS FOR ALL ATTENDEES AT</a:t>
            </a:r>
          </a:p>
        </p:txBody>
      </p:sp>
      <p:sp>
        <p:nvSpPr>
          <p:cNvPr id="455" name="Text"/>
          <p:cNvSpPr txBox="1"/>
          <p:nvPr/>
        </p:nvSpPr>
        <p:spPr>
          <a:xfrm>
            <a:off x="8432673" y="2318891"/>
            <a:ext cx="326137" cy="9946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sz="6000" u="sng">
                <a:solidFill>
                  <a:schemeClr val="accent1">
                    <a:hueOff val="-136794"/>
                    <a:satOff val="-2150"/>
                    <a:lumOff val="15693"/>
                  </a:schemeClr>
                </a:solidFill>
                <a:latin typeface="Helvetica Neue"/>
                <a:ea typeface="Helvetica Neue"/>
                <a:cs typeface="Helvetica Neue"/>
                <a:sym typeface="Helvetica Neue"/>
                <a:hlinkClick r:id="rId4" invalidUrl="" action="" tgtFrame="" tooltip="" history="1" highlightClick="0" endSnd="0"/>
              </a:defRPr>
            </a:lvl1pPr>
          </a:lstStyle>
          <a:p>
            <a:pPr>
              <a:defRPr u="none"/>
            </a:pPr>
            <a:r>
              <a:rPr u="sng">
                <a:hlinkClick r:id="rId4" invalidUrl="" action="" tgtFrame="" tooltip="" history="1" highlightClick="0" endSnd="0"/>
              </a:rPr>
              <a:t> </a:t>
            </a:r>
          </a:p>
        </p:txBody>
      </p:sp>
      <p:sp>
        <p:nvSpPr>
          <p:cNvPr id="456" name="bit.ly/wiad18swag"/>
          <p:cNvSpPr txBox="1"/>
          <p:nvPr/>
        </p:nvSpPr>
        <p:spPr>
          <a:xfrm>
            <a:off x="8432672" y="2445055"/>
            <a:ext cx="7518655" cy="9946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sz="6000" u="sng">
                <a:solidFill>
                  <a:schemeClr val="accent1">
                    <a:hueOff val="-136794"/>
                    <a:satOff val="-2150"/>
                    <a:lumOff val="15693"/>
                  </a:schemeClr>
                </a:solidFill>
                <a:latin typeface="Helvetica Neue"/>
                <a:ea typeface="Helvetica Neue"/>
                <a:cs typeface="Helvetica Neue"/>
                <a:sym typeface="Helvetica Neue"/>
                <a:hlinkClick r:id="rId4" invalidUrl="" action="" tgtFrame="" tooltip="" history="1" highlightClick="0" endSnd="0"/>
              </a:defRPr>
            </a:lvl1pPr>
          </a:lstStyle>
          <a:p>
            <a:pPr>
              <a:defRPr u="none"/>
            </a:pPr>
            <a:r>
              <a:rPr u="sng">
                <a:hlinkClick r:id="rId4" invalidUrl="" action="" tgtFrame="" tooltip="" history="1" highlightClick="0" endSnd="0"/>
              </a:rPr>
              <a:t>bit.ly/wiad18swag</a:t>
            </a:r>
          </a:p>
        </p:txBody>
      </p:sp>
      <p:grpSp>
        <p:nvGrpSpPr>
          <p:cNvPr id="459" name="Group"/>
          <p:cNvGrpSpPr/>
          <p:nvPr/>
        </p:nvGrpSpPr>
        <p:grpSpPr>
          <a:xfrm>
            <a:off x="3334913" y="3872609"/>
            <a:ext cx="17205269" cy="2067561"/>
            <a:chOff x="0" y="-502920"/>
            <a:chExt cx="17205268" cy="2067560"/>
          </a:xfrm>
        </p:grpSpPr>
        <p:sp>
          <p:nvSpPr>
            <p:cNvPr id="457" name="20% discount…"/>
            <p:cNvSpPr txBox="1"/>
            <p:nvPr/>
          </p:nvSpPr>
          <p:spPr>
            <a:xfrm>
              <a:off x="6682934" y="-502920"/>
              <a:ext cx="10522335" cy="206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10000"/>
                </a:lnSpc>
                <a:defRPr b="1" cap="none" sz="3000">
                  <a:solidFill>
                    <a:srgbClr val="53585F"/>
                  </a:solidFill>
                  <a:latin typeface="Helvetica"/>
                  <a:ea typeface="Helvetica"/>
                  <a:cs typeface="Helvetica"/>
                  <a:sym typeface="Helvetica"/>
                </a:defRPr>
              </a:pPr>
              <a:r>
                <a:t>20% discount</a:t>
              </a:r>
            </a:p>
            <a:p>
              <a:pPr defTabSz="584200">
                <a:lnSpc>
                  <a:spcPct val="110000"/>
                </a:lnSpc>
                <a:defRPr cap="none" sz="3000">
                  <a:solidFill>
                    <a:srgbClr val="53585F"/>
                  </a:solidFill>
                  <a:latin typeface="Helvetica"/>
                  <a:ea typeface="Helvetica"/>
                  <a:cs typeface="Helvetica"/>
                  <a:sym typeface="Helvetica"/>
                </a:defRPr>
              </a:pPr>
              <a:r>
                <a:t>Learn how to transform your company through Cooper's design and leadership courses in San Francisco and New York. Or bring our corporate training and coaching to you.</a:t>
              </a:r>
            </a:p>
          </p:txBody>
        </p:sp>
        <p:pic>
          <p:nvPicPr>
            <p:cNvPr id="458" name="Copy of Copy of Cooper_ProfessionalEducation_Logo-NordicBlue.png" descr="Copy of Copy of Cooper_ProfessionalEducation_Logo-NordicBlue.png"/>
            <p:cNvPicPr>
              <a:picLocks noChangeAspect="1"/>
            </p:cNvPicPr>
            <p:nvPr/>
          </p:nvPicPr>
          <p:blipFill>
            <a:blip r:embed="rId5">
              <a:extLst/>
            </a:blip>
            <a:srcRect l="0" t="15993" r="4363" b="15993"/>
            <a:stretch>
              <a:fillRect/>
            </a:stretch>
          </p:blipFill>
          <p:spPr>
            <a:xfrm>
              <a:off x="0" y="200659"/>
              <a:ext cx="6034483" cy="66023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63" name="Group"/>
          <p:cNvGrpSpPr/>
          <p:nvPr/>
        </p:nvGrpSpPr>
        <p:grpSpPr>
          <a:xfrm>
            <a:off x="3694618" y="2926111"/>
            <a:ext cx="16152483" cy="1852266"/>
            <a:chOff x="0" y="0"/>
            <a:chExt cx="16152481" cy="1852264"/>
          </a:xfrm>
        </p:grpSpPr>
        <p:sp>
          <p:nvSpPr>
            <p:cNvPr id="461" name="30 days free - One per location…"/>
            <p:cNvSpPr txBox="1"/>
            <p:nvPr/>
          </p:nvSpPr>
          <p:spPr>
            <a:xfrm>
              <a:off x="6934994" y="143812"/>
              <a:ext cx="9217488" cy="156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10000"/>
                </a:lnSpc>
                <a:defRPr b="1" cap="none" sz="3000">
                  <a:solidFill>
                    <a:srgbClr val="53585F"/>
                  </a:solidFill>
                  <a:latin typeface="Helvetica"/>
                  <a:ea typeface="Helvetica"/>
                  <a:cs typeface="Helvetica"/>
                  <a:sym typeface="Helvetica"/>
                </a:defRPr>
              </a:pPr>
              <a:r>
                <a:t>30 days free - One per location</a:t>
              </a:r>
            </a:p>
            <a:p>
              <a:pPr defTabSz="584200">
                <a:lnSpc>
                  <a:spcPct val="110000"/>
                </a:lnSpc>
                <a:defRPr cap="none" sz="3000">
                  <a:solidFill>
                    <a:srgbClr val="53585F"/>
                  </a:solidFill>
                  <a:latin typeface="Helvetica"/>
                  <a:ea typeface="Helvetica"/>
                  <a:cs typeface="Helvetica"/>
                  <a:sym typeface="Helvetica"/>
                </a:defRPr>
              </a:pPr>
              <a:r>
                <a:t>One lucky winner will receive </a:t>
              </a:r>
              <a:r>
                <a:rPr b="1"/>
                <a:t>30 days of unlimited use</a:t>
              </a:r>
              <a:r>
                <a:t> of Optimal Workshop tools.</a:t>
              </a:r>
            </a:p>
          </p:txBody>
        </p:sp>
        <p:pic>
          <p:nvPicPr>
            <p:cNvPr id="462" name="optimalWorkshopLogo.jpg" descr="optimalWorkshopLogo.jpg"/>
            <p:cNvPicPr>
              <a:picLocks noChangeAspect="1"/>
            </p:cNvPicPr>
            <p:nvPr/>
          </p:nvPicPr>
          <p:blipFill>
            <a:blip r:embed="rId2">
              <a:extLst/>
            </a:blip>
            <a:stretch>
              <a:fillRect/>
            </a:stretch>
          </p:blipFill>
          <p:spPr>
            <a:xfrm>
              <a:off x="0" y="0"/>
              <a:ext cx="5711150" cy="1852265"/>
            </a:xfrm>
            <a:prstGeom prst="rect">
              <a:avLst/>
            </a:prstGeom>
            <a:ln w="12700" cap="flat">
              <a:noFill/>
              <a:miter lim="400000"/>
            </a:ln>
            <a:effectLst/>
          </p:spPr>
        </p:pic>
      </p:grpSp>
      <p:grpSp>
        <p:nvGrpSpPr>
          <p:cNvPr id="466" name="Group"/>
          <p:cNvGrpSpPr/>
          <p:nvPr/>
        </p:nvGrpSpPr>
        <p:grpSpPr>
          <a:xfrm>
            <a:off x="4024818" y="5707011"/>
            <a:ext cx="16664564" cy="1148636"/>
            <a:chOff x="0" y="0"/>
            <a:chExt cx="16664562" cy="1148634"/>
          </a:xfrm>
        </p:grpSpPr>
        <p:sp>
          <p:nvSpPr>
            <p:cNvPr id="464" name="Free Sketch License - One per location…"/>
            <p:cNvSpPr txBox="1"/>
            <p:nvPr/>
          </p:nvSpPr>
          <p:spPr>
            <a:xfrm>
              <a:off x="6604794" y="43457"/>
              <a:ext cx="10059769" cy="1061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10000"/>
                </a:lnSpc>
                <a:defRPr b="1" cap="none" sz="3000">
                  <a:solidFill>
                    <a:srgbClr val="53585F"/>
                  </a:solidFill>
                  <a:latin typeface="Helvetica"/>
                  <a:ea typeface="Helvetica"/>
                  <a:cs typeface="Helvetica"/>
                  <a:sym typeface="Helvetica"/>
                </a:defRPr>
              </a:pPr>
              <a:r>
                <a:t>Free Sketch License - One per location</a:t>
              </a:r>
            </a:p>
            <a:p>
              <a:pPr defTabSz="584200">
                <a:lnSpc>
                  <a:spcPct val="110000"/>
                </a:lnSpc>
                <a:defRPr cap="none" sz="3000">
                  <a:solidFill>
                    <a:srgbClr val="53585F"/>
                  </a:solidFill>
                  <a:latin typeface="Helvetica"/>
                  <a:ea typeface="Helvetica"/>
                  <a:cs typeface="Helvetica"/>
                  <a:sym typeface="Helvetica"/>
                </a:defRPr>
              </a:pPr>
              <a:r>
                <a:t>One lucky winner will receive </a:t>
              </a:r>
              <a:r>
                <a:rPr b="1"/>
                <a:t>a free license</a:t>
              </a:r>
              <a:r>
                <a:t> for Sketch.</a:t>
              </a:r>
            </a:p>
          </p:txBody>
        </p:sp>
        <p:pic>
          <p:nvPicPr>
            <p:cNvPr id="465" name="sketch-logo-light-transparent@2x.png" descr="sketch-logo-light-transparent@2x.png"/>
            <p:cNvPicPr>
              <a:picLocks noChangeAspect="1"/>
            </p:cNvPicPr>
            <p:nvPr/>
          </p:nvPicPr>
          <p:blipFill>
            <a:blip r:embed="rId3">
              <a:extLst/>
            </a:blip>
            <a:srcRect l="0" t="24901" r="0" b="24901"/>
            <a:stretch>
              <a:fillRect/>
            </a:stretch>
          </p:blipFill>
          <p:spPr>
            <a:xfrm>
              <a:off x="0" y="0"/>
              <a:ext cx="6097840" cy="1148635"/>
            </a:xfrm>
            <a:prstGeom prst="rect">
              <a:avLst/>
            </a:prstGeom>
            <a:ln w="12700" cap="flat">
              <a:noFill/>
              <a:miter lim="400000"/>
            </a:ln>
            <a:effectLst/>
          </p:spPr>
        </p:pic>
      </p:grpSp>
      <p:grpSp>
        <p:nvGrpSpPr>
          <p:cNvPr id="469" name="Group"/>
          <p:cNvGrpSpPr/>
          <p:nvPr/>
        </p:nvGrpSpPr>
        <p:grpSpPr>
          <a:xfrm>
            <a:off x="5459918" y="8179553"/>
            <a:ext cx="15229464" cy="1061721"/>
            <a:chOff x="0" y="0"/>
            <a:chExt cx="15229462" cy="1061719"/>
          </a:xfrm>
        </p:grpSpPr>
        <p:sp>
          <p:nvSpPr>
            <p:cNvPr id="467" name="Free Axure License - One per location…"/>
            <p:cNvSpPr txBox="1"/>
            <p:nvPr/>
          </p:nvSpPr>
          <p:spPr>
            <a:xfrm>
              <a:off x="5169694" y="0"/>
              <a:ext cx="10059769" cy="1061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10000"/>
                </a:lnSpc>
                <a:defRPr b="1" cap="none" sz="3000">
                  <a:solidFill>
                    <a:srgbClr val="53585F"/>
                  </a:solidFill>
                  <a:latin typeface="Helvetica"/>
                  <a:ea typeface="Helvetica"/>
                  <a:cs typeface="Helvetica"/>
                  <a:sym typeface="Helvetica"/>
                </a:defRPr>
              </a:pPr>
              <a:r>
                <a:t>Free Axure License - One per location</a:t>
              </a:r>
            </a:p>
            <a:p>
              <a:pPr defTabSz="584200">
                <a:lnSpc>
                  <a:spcPct val="110000"/>
                </a:lnSpc>
                <a:defRPr cap="none" sz="3000">
                  <a:solidFill>
                    <a:srgbClr val="53585F"/>
                  </a:solidFill>
                  <a:latin typeface="Helvetica"/>
                  <a:ea typeface="Helvetica"/>
                  <a:cs typeface="Helvetica"/>
                  <a:sym typeface="Helvetica"/>
                </a:defRPr>
              </a:pPr>
              <a:r>
                <a:t>One lucky winner will receive </a:t>
              </a:r>
              <a:r>
                <a:rPr b="1"/>
                <a:t>a free license</a:t>
              </a:r>
              <a:r>
                <a:t> for Axure.</a:t>
              </a:r>
            </a:p>
          </p:txBody>
        </p:sp>
        <p:pic>
          <p:nvPicPr>
            <p:cNvPr id="468" name="axure_0_0.png" descr="axure_0_0.png"/>
            <p:cNvPicPr>
              <a:picLocks noChangeAspect="1"/>
            </p:cNvPicPr>
            <p:nvPr/>
          </p:nvPicPr>
          <p:blipFill>
            <a:blip r:embed="rId4">
              <a:extLst/>
            </a:blip>
            <a:srcRect l="0" t="20891" r="0" b="20891"/>
            <a:stretch>
              <a:fillRect/>
            </a:stretch>
          </p:blipFill>
          <p:spPr>
            <a:xfrm>
              <a:off x="0" y="87252"/>
              <a:ext cx="4229100" cy="887216"/>
            </a:xfrm>
            <a:prstGeom prst="rect">
              <a:avLst/>
            </a:prstGeom>
            <a:ln w="12700" cap="flat">
              <a:noFill/>
              <a:miter lim="400000"/>
            </a:ln>
            <a:effectLst/>
          </p:spPr>
        </p:pic>
      </p:grpSp>
      <p:sp>
        <p:nvSpPr>
          <p:cNvPr id="470" name="Raffle prizes – Awesome tools!"/>
          <p:cNvSpPr txBox="1"/>
          <p:nvPr/>
        </p:nvSpPr>
        <p:spPr>
          <a:xfrm>
            <a:off x="1839513" y="825624"/>
            <a:ext cx="20704974" cy="8968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1" algn="ctr">
              <a:lnSpc>
                <a:spcPct val="100000"/>
              </a:lnSpc>
              <a:defRPr b="1" sz="6400">
                <a:solidFill>
                  <a:srgbClr val="53585F"/>
                </a:solidFill>
                <a:latin typeface="Helvetica"/>
                <a:ea typeface="Helvetica"/>
                <a:cs typeface="Helvetica"/>
                <a:sym typeface="Helvetica"/>
              </a:defRPr>
            </a:pPr>
            <a:r>
              <a:t>Raffle prizes – Awesome tools!</a:t>
            </a:r>
          </a:p>
        </p:txBody>
      </p:sp>
      <p:grpSp>
        <p:nvGrpSpPr>
          <p:cNvPr id="473" name="Group"/>
          <p:cNvGrpSpPr/>
          <p:nvPr/>
        </p:nvGrpSpPr>
        <p:grpSpPr>
          <a:xfrm>
            <a:off x="5735459" y="10357178"/>
            <a:ext cx="15416488" cy="1564641"/>
            <a:chOff x="0" y="0"/>
            <a:chExt cx="15416487" cy="1564640"/>
          </a:xfrm>
        </p:grpSpPr>
        <p:pic>
          <p:nvPicPr>
            <p:cNvPr id="471" name="protoio_logo (5).png" descr="protoio_logo (5).png"/>
            <p:cNvPicPr>
              <a:picLocks noChangeAspect="1"/>
            </p:cNvPicPr>
            <p:nvPr/>
          </p:nvPicPr>
          <p:blipFill>
            <a:blip r:embed="rId5">
              <a:extLst/>
            </a:blip>
            <a:stretch>
              <a:fillRect/>
            </a:stretch>
          </p:blipFill>
          <p:spPr>
            <a:xfrm>
              <a:off x="0" y="163138"/>
              <a:ext cx="3516953" cy="1238365"/>
            </a:xfrm>
            <a:prstGeom prst="rect">
              <a:avLst/>
            </a:prstGeom>
            <a:ln w="12700" cap="flat">
              <a:noFill/>
              <a:miter lim="400000"/>
            </a:ln>
            <a:effectLst/>
          </p:spPr>
        </p:pic>
        <p:sp>
          <p:nvSpPr>
            <p:cNvPr id="472" name="Free proto.io 1-year freelancer plan - One per location…"/>
            <p:cNvSpPr txBox="1"/>
            <p:nvPr/>
          </p:nvSpPr>
          <p:spPr>
            <a:xfrm>
              <a:off x="4894153" y="0"/>
              <a:ext cx="10522335" cy="156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10000"/>
                </a:lnSpc>
                <a:defRPr b="1" cap="none" sz="3000">
                  <a:solidFill>
                    <a:srgbClr val="53585F"/>
                  </a:solidFill>
                  <a:latin typeface="Helvetica"/>
                  <a:ea typeface="Helvetica"/>
                  <a:cs typeface="Helvetica"/>
                  <a:sym typeface="Helvetica"/>
                </a:defRPr>
              </a:pPr>
              <a:r>
                <a:t>Free proto.io 1-year freelancer plan - One per location</a:t>
              </a:r>
            </a:p>
            <a:p>
              <a:pPr defTabSz="584200">
                <a:lnSpc>
                  <a:spcPct val="110000"/>
                </a:lnSpc>
                <a:defRPr cap="none" sz="3000">
                  <a:solidFill>
                    <a:srgbClr val="53585F"/>
                  </a:solidFill>
                  <a:latin typeface="Helvetica"/>
                  <a:ea typeface="Helvetica"/>
                  <a:cs typeface="Helvetica"/>
                  <a:sym typeface="Helvetica"/>
                </a:defRPr>
              </a:pPr>
              <a:r>
                <a:t>One lucky winner will receive </a:t>
              </a:r>
              <a:r>
                <a:rPr b="1"/>
                <a:t>a free 1-year freelancer plan</a:t>
              </a:r>
              <a:r>
                <a:t> for proto.io.</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Raffle prizes – Great Digital BOOKS!"/>
          <p:cNvSpPr txBox="1"/>
          <p:nvPr/>
        </p:nvSpPr>
        <p:spPr>
          <a:xfrm>
            <a:off x="241446" y="825624"/>
            <a:ext cx="23901108" cy="2179259"/>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lvl="1" algn="ctr">
              <a:lnSpc>
                <a:spcPct val="100000"/>
              </a:lnSpc>
              <a:defRPr b="1" sz="6400">
                <a:solidFill>
                  <a:srgbClr val="53585F"/>
                </a:solidFill>
                <a:latin typeface="Helvetica"/>
                <a:ea typeface="Helvetica"/>
                <a:cs typeface="Helvetica"/>
                <a:sym typeface="Helvetica"/>
              </a:defRPr>
            </a:pPr>
            <a:r>
              <a:t>Raffle prizes – Great Digital BOOKS!</a:t>
            </a:r>
          </a:p>
        </p:txBody>
      </p:sp>
      <p:grpSp>
        <p:nvGrpSpPr>
          <p:cNvPr id="478" name="Group"/>
          <p:cNvGrpSpPr/>
          <p:nvPr/>
        </p:nvGrpSpPr>
        <p:grpSpPr>
          <a:xfrm>
            <a:off x="4159148" y="4095266"/>
            <a:ext cx="15641206" cy="2570481"/>
            <a:chOff x="-424498" y="0"/>
            <a:chExt cx="15641205" cy="2570480"/>
          </a:xfrm>
        </p:grpSpPr>
        <p:sp>
          <p:nvSpPr>
            <p:cNvPr id="476" name="Full digital library - One per location…"/>
            <p:cNvSpPr txBox="1"/>
            <p:nvPr/>
          </p:nvSpPr>
          <p:spPr>
            <a:xfrm>
              <a:off x="5153749" y="0"/>
              <a:ext cx="10062959" cy="257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10000"/>
                </a:lnSpc>
                <a:defRPr b="1" cap="none" sz="3000">
                  <a:solidFill>
                    <a:srgbClr val="53585F"/>
                  </a:solidFill>
                  <a:latin typeface="Helvetica"/>
                  <a:ea typeface="Helvetica"/>
                  <a:cs typeface="Helvetica"/>
                  <a:sym typeface="Helvetica"/>
                </a:defRPr>
              </a:pPr>
              <a:r>
                <a:t>Full digital library - One per location</a:t>
              </a:r>
            </a:p>
            <a:p>
              <a:pPr defTabSz="584200">
                <a:lnSpc>
                  <a:spcPct val="110000"/>
                </a:lnSpc>
                <a:defRPr cap="none" sz="3000">
                  <a:solidFill>
                    <a:srgbClr val="53585F"/>
                  </a:solidFill>
                  <a:latin typeface="Helvetica"/>
                  <a:ea typeface="Helvetica"/>
                  <a:cs typeface="Helvetica"/>
                  <a:sym typeface="Helvetica"/>
                </a:defRPr>
              </a:pPr>
              <a:r>
                <a:t>One lucky winner receives a complete set of all Rosenfeld Media books published to date. The winner gets to choose from four digital formats (PDF, ePub (for iPad), MOBI (for Kindle), and DAISY). </a:t>
              </a:r>
            </a:p>
          </p:txBody>
        </p:sp>
        <p:pic>
          <p:nvPicPr>
            <p:cNvPr id="477" name="Rosenfeld.png" descr="Rosenfeld.png"/>
            <p:cNvPicPr>
              <a:picLocks noChangeAspect="1"/>
            </p:cNvPicPr>
            <p:nvPr/>
          </p:nvPicPr>
          <p:blipFill>
            <a:blip r:embed="rId2">
              <a:extLst/>
            </a:blip>
            <a:stretch>
              <a:fillRect/>
            </a:stretch>
          </p:blipFill>
          <p:spPr>
            <a:xfrm>
              <a:off x="-424499" y="428748"/>
              <a:ext cx="4802002" cy="173045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official hashtag: #WIAD18"/>
          <p:cNvSpPr txBox="1"/>
          <p:nvPr/>
        </p:nvSpPr>
        <p:spPr>
          <a:xfrm>
            <a:off x="1695450" y="3137346"/>
            <a:ext cx="20993100" cy="589830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lnSpc>
                <a:spcPct val="100000"/>
              </a:lnSpc>
              <a:defRPr b="1" sz="10100">
                <a:latin typeface="Helvetica"/>
                <a:ea typeface="Helvetica"/>
                <a:cs typeface="Helvetica"/>
                <a:sym typeface="Helvetica"/>
              </a:defRPr>
            </a:lvl1pPr>
          </a:lstStyle>
          <a:p>
            <a:pPr/>
            <a:r>
              <a:t>official hashtag: #WIAD18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56 locations. 25 countries. 5 CONTINENTS."/>
          <p:cNvSpPr txBox="1"/>
          <p:nvPr>
            <p:ph type="title"/>
          </p:nvPr>
        </p:nvSpPr>
        <p:spPr>
          <a:xfrm>
            <a:off x="4292252" y="9293869"/>
            <a:ext cx="15954407" cy="1463031"/>
          </a:xfrm>
          <a:prstGeom prst="rect">
            <a:avLst/>
          </a:prstGeom>
        </p:spPr>
        <p:txBody>
          <a:bodyPr/>
          <a:lstStyle>
            <a:lvl1pPr defTabSz="437514">
              <a:defRPr b="1" sz="5353"/>
            </a:lvl1pPr>
          </a:lstStyle>
          <a:p>
            <a:pPr/>
            <a:r>
              <a:t>56 locations. 25 countries. 5 CONTINENTS.</a:t>
            </a:r>
          </a:p>
        </p:txBody>
      </p:sp>
    </p:spTree>
  </p:cSld>
  <p:clrMapOvr>
    <a:masterClrMapping/>
  </p:clrMapOvr>
  <p:transition xmlns:p14="http://schemas.microsoft.com/office/powerpoint/2010/main" spd="slow"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WIFI INFO"/>
          <p:cNvSpPr txBox="1"/>
          <p:nvPr/>
        </p:nvSpPr>
        <p:spPr>
          <a:xfrm>
            <a:off x="1701800" y="3137346"/>
            <a:ext cx="20993100" cy="589830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lnSpc>
                <a:spcPct val="100000"/>
              </a:lnSpc>
              <a:defRPr b="1" sz="10100">
                <a:latin typeface="Helvetica"/>
                <a:ea typeface="Helvetica"/>
                <a:cs typeface="Helvetica"/>
                <a:sym typeface="Helvetica"/>
              </a:defRPr>
            </a:lvl1pPr>
          </a:lstStyle>
          <a:p>
            <a:pPr/>
            <a:r>
              <a:t>WIFI INFO  </a:t>
            </a:r>
          </a:p>
        </p:txBody>
      </p:sp>
      <p:sp>
        <p:nvSpPr>
          <p:cNvPr id="483" name="Enter Credentials here"/>
          <p:cNvSpPr txBox="1"/>
          <p:nvPr/>
        </p:nvSpPr>
        <p:spPr>
          <a:xfrm>
            <a:off x="6343505" y="7631128"/>
            <a:ext cx="11446384" cy="11553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Enter Credentials here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TODAY’S AGENDA"/>
          <p:cNvSpPr txBox="1"/>
          <p:nvPr>
            <p:ph type="body" idx="13"/>
          </p:nvPr>
        </p:nvSpPr>
        <p:spPr>
          <a:prstGeom prst="rect">
            <a:avLst/>
          </a:prstGeom>
        </p:spPr>
        <p:txBody>
          <a:bodyPr/>
          <a:lstStyle/>
          <a:p>
            <a:pPr/>
            <a:r>
              <a:t>TODAY’S AGENDA</a:t>
            </a:r>
          </a:p>
        </p:txBody>
      </p:sp>
      <p:sp>
        <p:nvSpPr>
          <p:cNvPr id="486" name="XX:XX AM - XX:XX AM Opening Remarks by Organizer Name…"/>
          <p:cNvSpPr txBox="1"/>
          <p:nvPr>
            <p:ph type="body" idx="15"/>
          </p:nvPr>
        </p:nvSpPr>
        <p:spPr>
          <a:prstGeom prst="rect">
            <a:avLst/>
          </a:prstGeom>
        </p:spPr>
        <p:txBody>
          <a:bodyPr/>
          <a:lstStyle/>
          <a:p>
            <a:pPr marL="341923" indent="-341923" defTabSz="457200">
              <a:lnSpc>
                <a:spcPct val="130000"/>
              </a:lnSpc>
              <a:buClr>
                <a:schemeClr val="accent1">
                  <a:hueOff val="-136794"/>
                  <a:satOff val="-2150"/>
                  <a:lumOff val="15693"/>
                </a:schemeClr>
              </a:buClr>
              <a:buSzPct val="75000"/>
              <a:buChar char="•"/>
              <a:defRPr sz="2800">
                <a:solidFill>
                  <a:srgbClr val="000000"/>
                </a:solidFill>
                <a:latin typeface="+mn-lt"/>
                <a:ea typeface="+mn-ea"/>
                <a:cs typeface="+mn-cs"/>
                <a:sym typeface="Helvetica Light"/>
              </a:defRPr>
            </a:pPr>
            <a:r>
              <a:t>XX:XX AM - XX:XX AM Opening Remarks by Organizer Name</a:t>
            </a:r>
          </a:p>
          <a:p>
            <a:pPr marL="341923" indent="-341923" defTabSz="457200">
              <a:lnSpc>
                <a:spcPct val="130000"/>
              </a:lnSpc>
              <a:buClr>
                <a:schemeClr val="accent1">
                  <a:hueOff val="-136794"/>
                  <a:satOff val="-2150"/>
                  <a:lumOff val="15693"/>
                </a:schemeClr>
              </a:buClr>
              <a:buSzPct val="75000"/>
              <a:buChar char="•"/>
              <a:defRPr sz="2800">
                <a:solidFill>
                  <a:srgbClr val="000000"/>
                </a:solidFill>
                <a:latin typeface="+mn-lt"/>
                <a:ea typeface="+mn-ea"/>
                <a:cs typeface="+mn-cs"/>
                <a:sym typeface="Helvetica Light"/>
              </a:defRPr>
            </a:pPr>
            <a:r>
              <a:t>XX:XX AM - XX:XX AM Session 1 by Speaker Name</a:t>
            </a:r>
          </a:p>
          <a:p>
            <a:pPr marL="341923" indent="-341923" defTabSz="457200">
              <a:lnSpc>
                <a:spcPct val="130000"/>
              </a:lnSpc>
              <a:buClr>
                <a:schemeClr val="accent1">
                  <a:hueOff val="-136794"/>
                  <a:satOff val="-2150"/>
                  <a:lumOff val="15693"/>
                </a:schemeClr>
              </a:buClr>
              <a:buSzPct val="75000"/>
              <a:buChar char="•"/>
              <a:defRPr sz="2800">
                <a:solidFill>
                  <a:srgbClr val="000000"/>
                </a:solidFill>
                <a:latin typeface="+mn-lt"/>
                <a:ea typeface="+mn-ea"/>
                <a:cs typeface="+mn-cs"/>
                <a:sym typeface="Helvetica Light"/>
              </a:defRPr>
            </a:pPr>
            <a:r>
              <a:t>XX:XX AM - XX:XX AM Session 2 by Speaker Name</a:t>
            </a:r>
          </a:p>
          <a:p>
            <a:pPr marL="341923" indent="-341923" defTabSz="457200">
              <a:lnSpc>
                <a:spcPct val="130000"/>
              </a:lnSpc>
              <a:buClr>
                <a:schemeClr val="accent1">
                  <a:hueOff val="-136794"/>
                  <a:satOff val="-2150"/>
                  <a:lumOff val="15693"/>
                </a:schemeClr>
              </a:buClr>
              <a:buSzPct val="75000"/>
              <a:buChar char="•"/>
              <a:defRPr sz="2800">
                <a:solidFill>
                  <a:srgbClr val="000000"/>
                </a:solidFill>
                <a:latin typeface="+mn-lt"/>
                <a:ea typeface="+mn-ea"/>
                <a:cs typeface="+mn-cs"/>
                <a:sym typeface="Helvetica Light"/>
              </a:defRPr>
            </a:pPr>
            <a:r>
              <a:t>XX:XX AM - XX:XX AM Session 3 by Speaker Name</a:t>
            </a:r>
          </a:p>
          <a:p>
            <a:pPr marL="341923" indent="-341923" defTabSz="457200">
              <a:lnSpc>
                <a:spcPct val="130000"/>
              </a:lnSpc>
              <a:buClr>
                <a:schemeClr val="accent1">
                  <a:hueOff val="-136794"/>
                  <a:satOff val="-2150"/>
                  <a:lumOff val="15693"/>
                </a:schemeClr>
              </a:buClr>
              <a:buSzPct val="75000"/>
              <a:buChar char="•"/>
              <a:defRPr sz="2800">
                <a:solidFill>
                  <a:srgbClr val="000000"/>
                </a:solidFill>
                <a:latin typeface="+mn-lt"/>
                <a:ea typeface="+mn-ea"/>
                <a:cs typeface="+mn-cs"/>
                <a:sym typeface="Helvetica Light"/>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8" name="[ closing slides… ]"/>
          <p:cNvSpPr txBox="1"/>
          <p:nvPr>
            <p:ph type="title"/>
          </p:nvPr>
        </p:nvSpPr>
        <p:spPr>
          <a:prstGeom prst="rect">
            <a:avLst/>
          </a:prstGeom>
        </p:spPr>
        <p:txBody>
          <a:bodyPr/>
          <a:lstStyle/>
          <a:p>
            <a:pPr/>
            <a:r>
              <a:t>[ closing slides…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EE YOU NEXT YEAR!"/>
          <p:cNvSpPr txBox="1"/>
          <p:nvPr>
            <p:ph type="title"/>
          </p:nvPr>
        </p:nvSpPr>
        <p:spPr>
          <a:xfrm>
            <a:off x="1701800" y="4660900"/>
            <a:ext cx="20993100" cy="3416300"/>
          </a:xfrm>
          <a:prstGeom prst="rect">
            <a:avLst/>
          </a:prstGeom>
        </p:spPr>
        <p:txBody>
          <a:bodyPr/>
          <a:lstStyle>
            <a:lvl1pPr algn="l">
              <a:lnSpc>
                <a:spcPct val="80000"/>
              </a:lnSpc>
              <a:defRPr sz="16200">
                <a:latin typeface="Helvetica Neue"/>
                <a:ea typeface="Helvetica Neue"/>
                <a:cs typeface="Helvetica Neue"/>
                <a:sym typeface="Helvetica Neue"/>
              </a:defRPr>
            </a:lvl1pPr>
          </a:lstStyle>
          <a:p>
            <a:pPr/>
            <a:r>
              <a:t>SEE YOU NEXT YEAR!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0" name="droppedImage.pdf" descr="droppedImage.pdf"/>
          <p:cNvPicPr>
            <a:picLocks noChangeAspect="1"/>
          </p:cNvPicPr>
          <p:nvPr/>
        </p:nvPicPr>
        <p:blipFill>
          <a:blip r:embed="rId2">
            <a:extLst/>
          </a:blip>
          <a:stretch>
            <a:fillRect/>
          </a:stretch>
        </p:blipFill>
        <p:spPr>
          <a:xfrm>
            <a:off x="2852904" y="3603782"/>
            <a:ext cx="18008601" cy="1314293"/>
          </a:xfrm>
          <a:prstGeom prst="rect">
            <a:avLst/>
          </a:prstGeom>
          <a:ln w="12700">
            <a:miter lim="400000"/>
          </a:ln>
        </p:spPr>
      </p:pic>
      <p:sp>
        <p:nvSpPr>
          <p:cNvPr id="331" name="We work to make the world’s information clearer…"/>
          <p:cNvSpPr txBox="1"/>
          <p:nvPr/>
        </p:nvSpPr>
        <p:spPr>
          <a:xfrm>
            <a:off x="2463800" y="6292469"/>
            <a:ext cx="20441551" cy="592074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457200">
              <a:lnSpc>
                <a:spcPct val="130000"/>
              </a:lnSpc>
              <a:defRPr b="1" cap="none" sz="5300">
                <a:solidFill>
                  <a:srgbClr val="000000"/>
                </a:solidFill>
                <a:latin typeface="Helvetica"/>
                <a:ea typeface="Helvetica"/>
                <a:cs typeface="Helvetica"/>
                <a:sym typeface="Helvetica"/>
              </a:defRPr>
            </a:pPr>
            <a:r>
              <a:t>We work to make the world’s information clearer</a:t>
            </a:r>
          </a:p>
          <a:p>
            <a:pPr algn="ctr" defTabSz="457200">
              <a:lnSpc>
                <a:spcPct val="130000"/>
              </a:lnSpc>
              <a:defRPr b="1" cap="none" sz="5300">
                <a:solidFill>
                  <a:srgbClr val="000000"/>
                </a:solidFill>
                <a:latin typeface="Helvetica"/>
                <a:ea typeface="Helvetica"/>
                <a:cs typeface="Helvetica"/>
                <a:sym typeface="Helvetica"/>
              </a:defRPr>
            </a:pPr>
            <a:r>
              <a:t>and easier to use by improving how people learn,</a:t>
            </a:r>
          </a:p>
          <a:p>
            <a:pPr algn="ctr" defTabSz="457200">
              <a:lnSpc>
                <a:spcPct val="130000"/>
              </a:lnSpc>
              <a:defRPr b="1" cap="none" sz="5300">
                <a:solidFill>
                  <a:srgbClr val="000000"/>
                </a:solidFill>
                <a:latin typeface="Helvetica"/>
                <a:ea typeface="Helvetica"/>
                <a:cs typeface="Helvetica"/>
                <a:sym typeface="Helvetica"/>
              </a:defRPr>
            </a:pPr>
            <a:r>
              <a:t>practice, and teach information architecture.</a:t>
            </a:r>
          </a:p>
          <a:p>
            <a:pPr algn="ctr" defTabSz="457200">
              <a:lnSpc>
                <a:spcPct val="130000"/>
              </a:lnSpc>
              <a:defRPr b="1" cap="none" sz="5300">
                <a:solidFill>
                  <a:srgbClr val="000000"/>
                </a:solidFill>
                <a:latin typeface="Helvetica"/>
                <a:ea typeface="Helvetica"/>
                <a:cs typeface="Helvetica"/>
                <a:sym typeface="Helvetica"/>
              </a:defRPr>
            </a:pPr>
          </a:p>
          <a:p>
            <a:pPr algn="ctr" defTabSz="457200">
              <a:lnSpc>
                <a:spcPct val="130000"/>
              </a:lnSpc>
              <a:defRPr cap="none" sz="4800">
                <a:solidFill>
                  <a:srgbClr val="000000"/>
                </a:solidFill>
                <a:latin typeface="Helvetica"/>
                <a:ea typeface="Helvetica"/>
                <a:cs typeface="Helvetica"/>
                <a:sym typeface="Helvetica"/>
              </a:defRPr>
            </a:pPr>
            <a:r>
              <a:t>Become a member today at </a:t>
            </a:r>
            <a:r>
              <a:rPr u="sng">
                <a:hlinkClick r:id="rId3" invalidUrl="" action="" tgtFrame="" tooltip="" history="1" highlightClick="0" endSnd="0"/>
              </a:rPr>
              <a:t>iainstitute.org/join</a:t>
            </a:r>
            <a:br/>
            <a:r>
              <a:t>Currently </a:t>
            </a:r>
            <a:r>
              <a:rPr b="1">
                <a:solidFill>
                  <a:schemeClr val="accent1">
                    <a:hueOff val="-136794"/>
                    <a:satOff val="-2150"/>
                    <a:lumOff val="15693"/>
                  </a:schemeClr>
                </a:solidFill>
              </a:rPr>
              <a:t>$10 off</a:t>
            </a:r>
            <a:r>
              <a:t> any membership level!</a:t>
            </a:r>
          </a:p>
        </p:txBody>
      </p:sp>
      <p:sp>
        <p:nvSpPr>
          <p:cNvPr id="332" name="WORLD IA DAY IS SUPPORTED by"/>
          <p:cNvSpPr txBox="1"/>
          <p:nvPr/>
        </p:nvSpPr>
        <p:spPr>
          <a:xfrm>
            <a:off x="7311155" y="1546457"/>
            <a:ext cx="9812224" cy="8201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900">
                <a:solidFill>
                  <a:srgbClr val="53585F"/>
                </a:solidFill>
              </a:defRPr>
            </a:lvl1pPr>
          </a:lstStyle>
          <a:p>
            <a:pPr/>
            <a:r>
              <a:t>WORLD IA DAY IS SUPPORTED by</a:t>
            </a:r>
          </a:p>
        </p:txBody>
      </p:sp>
    </p:spTree>
  </p:cSld>
  <p:clrMapOvr>
    <a:masterClrMapping/>
  </p:clrMapOvr>
  <p:transition xmlns:p14="http://schemas.microsoft.com/office/powerpoint/2010/main" spd="slow"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ia institute board of directors"/>
          <p:cNvSpPr txBox="1"/>
          <p:nvPr>
            <p:ph type="body" idx="16"/>
          </p:nvPr>
        </p:nvSpPr>
        <p:spPr>
          <a:xfrm>
            <a:off x="1982725" y="827549"/>
            <a:ext cx="21661305" cy="1092201"/>
          </a:xfrm>
          <a:prstGeom prst="rect">
            <a:avLst/>
          </a:prstGeom>
        </p:spPr>
        <p:txBody>
          <a:bodyPr/>
          <a:lstStyle/>
          <a:p>
            <a:pPr/>
            <a:r>
              <a:t>ia institute board of directors</a:t>
            </a:r>
          </a:p>
        </p:txBody>
      </p:sp>
      <p:sp>
        <p:nvSpPr>
          <p:cNvPr id="335" name="Dan Klyn…"/>
          <p:cNvSpPr txBox="1"/>
          <p:nvPr/>
        </p:nvSpPr>
        <p:spPr>
          <a:xfrm>
            <a:off x="754633" y="6752233"/>
            <a:ext cx="6041726" cy="8828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546100">
              <a:lnSpc>
                <a:spcPct val="90000"/>
              </a:lnSpc>
              <a:defRPr sz="3000">
                <a:solidFill>
                  <a:srgbClr val="000000"/>
                </a:solidFill>
                <a:latin typeface="Helvetica Neue Medium"/>
                <a:ea typeface="Helvetica Neue Medium"/>
                <a:cs typeface="Helvetica Neue Medium"/>
                <a:sym typeface="Helvetica Neue Medium"/>
              </a:defRPr>
            </a:pPr>
            <a:r>
              <a:t>Dan Klyn </a:t>
            </a:r>
            <a:endParaRPr cap="none"/>
          </a:p>
          <a:p>
            <a:pPr algn="ctr" defTabSz="546100">
              <a:lnSpc>
                <a:spcPct val="90000"/>
              </a:lnSpc>
              <a:defRPr cap="none" sz="3000">
                <a:solidFill>
                  <a:srgbClr val="53585F"/>
                </a:solidFill>
                <a:latin typeface="Helvetica Neue Medium"/>
                <a:ea typeface="Helvetica Neue Medium"/>
                <a:cs typeface="Helvetica Neue Medium"/>
                <a:sym typeface="Helvetica Neue Medium"/>
              </a:defRPr>
            </a:pPr>
            <a:r>
              <a:t>President</a:t>
            </a:r>
          </a:p>
        </p:txBody>
      </p:sp>
      <p:sp>
        <p:nvSpPr>
          <p:cNvPr id="336" name="Lara Fedoroff…"/>
          <p:cNvSpPr txBox="1"/>
          <p:nvPr/>
        </p:nvSpPr>
        <p:spPr>
          <a:xfrm>
            <a:off x="6575039" y="6752233"/>
            <a:ext cx="6041726" cy="8828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546100">
              <a:lnSpc>
                <a:spcPct val="90000"/>
              </a:lnSpc>
              <a:defRPr sz="3000">
                <a:solidFill>
                  <a:srgbClr val="000000"/>
                </a:solidFill>
                <a:latin typeface="Helvetica Neue Medium"/>
                <a:ea typeface="Helvetica Neue Medium"/>
                <a:cs typeface="Helvetica Neue Medium"/>
                <a:sym typeface="Helvetica Neue Medium"/>
              </a:defRPr>
            </a:pPr>
            <a:r>
              <a:t>Lara Fedoroff</a:t>
            </a:r>
          </a:p>
          <a:p>
            <a:pPr algn="ctr" defTabSz="546100">
              <a:lnSpc>
                <a:spcPct val="90000"/>
              </a:lnSpc>
              <a:defRPr cap="none" sz="3000">
                <a:solidFill>
                  <a:srgbClr val="53585F"/>
                </a:solidFill>
                <a:latin typeface="Helvetica Neue Medium"/>
                <a:ea typeface="Helvetica Neue Medium"/>
                <a:cs typeface="Helvetica Neue Medium"/>
                <a:sym typeface="Helvetica Neue Medium"/>
              </a:defRPr>
            </a:pPr>
            <a:r>
              <a:t>Director of </a:t>
            </a:r>
            <a:r>
              <a:t>Communications</a:t>
            </a:r>
          </a:p>
        </p:txBody>
      </p:sp>
      <p:sp>
        <p:nvSpPr>
          <p:cNvPr id="337" name="Judy Siegel…"/>
          <p:cNvSpPr txBox="1"/>
          <p:nvPr/>
        </p:nvSpPr>
        <p:spPr>
          <a:xfrm>
            <a:off x="9230085" y="12269854"/>
            <a:ext cx="6041726" cy="8828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546100">
              <a:lnSpc>
                <a:spcPct val="90000"/>
              </a:lnSpc>
              <a:defRPr sz="3000">
                <a:solidFill>
                  <a:srgbClr val="000000"/>
                </a:solidFill>
                <a:latin typeface="Helvetica Neue Medium"/>
                <a:ea typeface="Helvetica Neue Medium"/>
                <a:cs typeface="Helvetica Neue Medium"/>
                <a:sym typeface="Helvetica Neue Medium"/>
              </a:defRPr>
            </a:pPr>
            <a:r>
              <a:t>Judy Siegel</a:t>
            </a:r>
          </a:p>
          <a:p>
            <a:pPr algn="ctr" defTabSz="546100">
              <a:lnSpc>
                <a:spcPct val="90000"/>
              </a:lnSpc>
              <a:defRPr cap="none" sz="3000">
                <a:solidFill>
                  <a:srgbClr val="53585F"/>
                </a:solidFill>
                <a:latin typeface="Helvetica Neue Medium"/>
                <a:ea typeface="Helvetica Neue Medium"/>
                <a:cs typeface="Helvetica Neue Medium"/>
                <a:sym typeface="Helvetica Neue Medium"/>
              </a:defRPr>
            </a:pPr>
            <a:r>
              <a:t>Director of Development</a:t>
            </a:r>
          </a:p>
        </p:txBody>
      </p:sp>
      <p:sp>
        <p:nvSpPr>
          <p:cNvPr id="338" name="SAM Raddatz…"/>
          <p:cNvSpPr txBox="1"/>
          <p:nvPr/>
        </p:nvSpPr>
        <p:spPr>
          <a:xfrm>
            <a:off x="17946932" y="6752233"/>
            <a:ext cx="6041726" cy="8828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546100">
              <a:lnSpc>
                <a:spcPct val="90000"/>
              </a:lnSpc>
              <a:defRPr sz="3000">
                <a:solidFill>
                  <a:srgbClr val="000000"/>
                </a:solidFill>
                <a:latin typeface="Helvetica Neue Medium"/>
                <a:ea typeface="Helvetica Neue Medium"/>
                <a:cs typeface="Helvetica Neue Medium"/>
                <a:sym typeface="Helvetica Neue Medium"/>
              </a:defRPr>
            </a:pPr>
            <a:r>
              <a:t>SAM Raddatz</a:t>
            </a:r>
          </a:p>
          <a:p>
            <a:pPr algn="ctr" defTabSz="546100">
              <a:lnSpc>
                <a:spcPct val="90000"/>
              </a:lnSpc>
              <a:defRPr cap="none" sz="3000">
                <a:solidFill>
                  <a:srgbClr val="53585F"/>
                </a:solidFill>
                <a:latin typeface="Helvetica Neue Medium"/>
                <a:ea typeface="Helvetica Neue Medium"/>
                <a:cs typeface="Helvetica Neue Medium"/>
                <a:sym typeface="Helvetica Neue Medium"/>
              </a:defRPr>
            </a:pPr>
            <a:r>
              <a:t>Director of </a:t>
            </a:r>
            <a:r>
              <a:t>Events</a:t>
            </a:r>
          </a:p>
        </p:txBody>
      </p:sp>
      <p:sp>
        <p:nvSpPr>
          <p:cNvPr id="339" name="KRISPIAN EMERT…"/>
          <p:cNvSpPr txBox="1"/>
          <p:nvPr/>
        </p:nvSpPr>
        <p:spPr>
          <a:xfrm>
            <a:off x="3561333" y="12269854"/>
            <a:ext cx="6041726" cy="8828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546100">
              <a:lnSpc>
                <a:spcPct val="90000"/>
              </a:lnSpc>
              <a:defRPr sz="3000">
                <a:solidFill>
                  <a:srgbClr val="000000"/>
                </a:solidFill>
                <a:latin typeface="Helvetica Neue Medium"/>
                <a:ea typeface="Helvetica Neue Medium"/>
                <a:cs typeface="Helvetica Neue Medium"/>
                <a:sym typeface="Helvetica Neue Medium"/>
              </a:defRPr>
            </a:pPr>
            <a:r>
              <a:t>KRISPIAN EMERT</a:t>
            </a:r>
          </a:p>
          <a:p>
            <a:pPr algn="ctr" defTabSz="546100">
              <a:lnSpc>
                <a:spcPct val="90000"/>
              </a:lnSpc>
              <a:defRPr cap="none" sz="3000">
                <a:solidFill>
                  <a:srgbClr val="53585F"/>
                </a:solidFill>
                <a:latin typeface="Helvetica Neue Medium"/>
                <a:ea typeface="Helvetica Neue Medium"/>
                <a:cs typeface="Helvetica Neue Medium"/>
                <a:sym typeface="Helvetica Neue Medium"/>
              </a:defRPr>
            </a:pPr>
            <a:r>
              <a:t>Director of Education</a:t>
            </a:r>
          </a:p>
        </p:txBody>
      </p:sp>
      <p:sp>
        <p:nvSpPr>
          <p:cNvPr id="340" name="Rachael hines…"/>
          <p:cNvSpPr txBox="1"/>
          <p:nvPr/>
        </p:nvSpPr>
        <p:spPr>
          <a:xfrm>
            <a:off x="14898837" y="12269854"/>
            <a:ext cx="6041726" cy="8828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546100">
              <a:lnSpc>
                <a:spcPct val="90000"/>
              </a:lnSpc>
              <a:defRPr sz="3000">
                <a:solidFill>
                  <a:srgbClr val="000000"/>
                </a:solidFill>
                <a:latin typeface="Helvetica Neue Medium"/>
                <a:ea typeface="Helvetica Neue Medium"/>
                <a:cs typeface="Helvetica Neue Medium"/>
                <a:sym typeface="Helvetica Neue Medium"/>
              </a:defRPr>
            </a:pPr>
            <a:r>
              <a:t>Rachael hines</a:t>
            </a:r>
          </a:p>
          <a:p>
            <a:pPr algn="ctr" defTabSz="546100">
              <a:lnSpc>
                <a:spcPct val="90000"/>
              </a:lnSpc>
              <a:defRPr cap="none" sz="3000">
                <a:solidFill>
                  <a:srgbClr val="53585F"/>
                </a:solidFill>
                <a:latin typeface="Helvetica Neue Medium"/>
                <a:ea typeface="Helvetica Neue Medium"/>
                <a:cs typeface="Helvetica Neue Medium"/>
                <a:sym typeface="Helvetica Neue Medium"/>
              </a:defRPr>
            </a:pPr>
            <a:r>
              <a:t>Director of Strategic Projects</a:t>
            </a:r>
          </a:p>
        </p:txBody>
      </p:sp>
      <p:pic>
        <p:nvPicPr>
          <p:cNvPr id="341" name="pasted-image.tiff" descr="pasted-image.tiff"/>
          <p:cNvPicPr>
            <a:picLocks noChangeAspect="1"/>
          </p:cNvPicPr>
          <p:nvPr/>
        </p:nvPicPr>
        <p:blipFill>
          <a:blip r:embed="rId2">
            <a:extLst/>
          </a:blip>
          <a:stretch>
            <a:fillRect/>
          </a:stretch>
        </p:blipFill>
        <p:spPr>
          <a:xfrm>
            <a:off x="1983303" y="2674784"/>
            <a:ext cx="3887693" cy="3887693"/>
          </a:xfrm>
          <a:prstGeom prst="rect">
            <a:avLst/>
          </a:prstGeom>
          <a:ln w="12700">
            <a:miter lim="400000"/>
          </a:ln>
        </p:spPr>
      </p:pic>
      <p:pic>
        <p:nvPicPr>
          <p:cNvPr id="342" name="pasted-image.tiff" descr="pasted-image.tiff"/>
          <p:cNvPicPr>
            <a:picLocks noChangeAspect="1"/>
          </p:cNvPicPr>
          <p:nvPr/>
        </p:nvPicPr>
        <p:blipFill>
          <a:blip r:embed="rId3">
            <a:extLst/>
          </a:blip>
          <a:stretch>
            <a:fillRect/>
          </a:stretch>
        </p:blipFill>
        <p:spPr>
          <a:xfrm>
            <a:off x="7652055" y="2674784"/>
            <a:ext cx="3887693" cy="3887693"/>
          </a:xfrm>
          <a:prstGeom prst="rect">
            <a:avLst/>
          </a:prstGeom>
          <a:ln w="12700">
            <a:miter lim="400000"/>
          </a:ln>
        </p:spPr>
      </p:pic>
      <p:pic>
        <p:nvPicPr>
          <p:cNvPr id="343" name="pasted-image.tiff" descr="pasted-image.tiff"/>
          <p:cNvPicPr>
            <a:picLocks noChangeAspect="1"/>
          </p:cNvPicPr>
          <p:nvPr/>
        </p:nvPicPr>
        <p:blipFill>
          <a:blip r:embed="rId4">
            <a:extLst/>
          </a:blip>
          <a:stretch>
            <a:fillRect/>
          </a:stretch>
        </p:blipFill>
        <p:spPr>
          <a:xfrm>
            <a:off x="13320808" y="2569199"/>
            <a:ext cx="3887693" cy="3887693"/>
          </a:xfrm>
          <a:prstGeom prst="rect">
            <a:avLst/>
          </a:prstGeom>
          <a:ln w="12700">
            <a:miter lim="400000"/>
          </a:ln>
        </p:spPr>
      </p:pic>
      <p:sp>
        <p:nvSpPr>
          <p:cNvPr id="344" name="AMY ESPINOSA…"/>
          <p:cNvSpPr txBox="1"/>
          <p:nvPr/>
        </p:nvSpPr>
        <p:spPr>
          <a:xfrm>
            <a:off x="12243791" y="6752233"/>
            <a:ext cx="6041726" cy="8828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546100">
              <a:lnSpc>
                <a:spcPct val="90000"/>
              </a:lnSpc>
              <a:defRPr sz="3000">
                <a:solidFill>
                  <a:srgbClr val="000000"/>
                </a:solidFill>
                <a:latin typeface="Helvetica Neue Medium"/>
                <a:ea typeface="Helvetica Neue Medium"/>
                <a:cs typeface="Helvetica Neue Medium"/>
                <a:sym typeface="Helvetica Neue Medium"/>
              </a:defRPr>
            </a:pPr>
            <a:r>
              <a:t>AMY ESPINOSA</a:t>
            </a:r>
          </a:p>
          <a:p>
            <a:pPr algn="ctr" defTabSz="546100">
              <a:lnSpc>
                <a:spcPct val="90000"/>
              </a:lnSpc>
              <a:defRPr cap="none" sz="3000">
                <a:solidFill>
                  <a:srgbClr val="53585F"/>
                </a:solidFill>
                <a:latin typeface="Helvetica Neue Medium"/>
                <a:ea typeface="Helvetica Neue Medium"/>
                <a:cs typeface="Helvetica Neue Medium"/>
                <a:sym typeface="Helvetica Neue Medium"/>
              </a:defRPr>
            </a:pPr>
            <a:r>
              <a:t>Director of Operations</a:t>
            </a:r>
          </a:p>
        </p:txBody>
      </p:sp>
      <p:pic>
        <p:nvPicPr>
          <p:cNvPr id="345" name="pasted-image.tiff" descr="pasted-image.tiff"/>
          <p:cNvPicPr>
            <a:picLocks noChangeAspect="1"/>
          </p:cNvPicPr>
          <p:nvPr/>
        </p:nvPicPr>
        <p:blipFill>
          <a:blip r:embed="rId5">
            <a:extLst/>
          </a:blip>
          <a:stretch>
            <a:fillRect/>
          </a:stretch>
        </p:blipFill>
        <p:spPr>
          <a:xfrm>
            <a:off x="19023948" y="2569199"/>
            <a:ext cx="3887694" cy="3887693"/>
          </a:xfrm>
          <a:prstGeom prst="rect">
            <a:avLst/>
          </a:prstGeom>
          <a:ln w="12700">
            <a:miter lim="400000"/>
          </a:ln>
        </p:spPr>
      </p:pic>
      <p:pic>
        <p:nvPicPr>
          <p:cNvPr id="346" name="pasted-image.tiff" descr="pasted-image.tiff"/>
          <p:cNvPicPr>
            <a:picLocks noChangeAspect="1"/>
          </p:cNvPicPr>
          <p:nvPr/>
        </p:nvPicPr>
        <p:blipFill>
          <a:blip r:embed="rId6">
            <a:extLst/>
          </a:blip>
          <a:stretch>
            <a:fillRect/>
          </a:stretch>
        </p:blipFill>
        <p:spPr>
          <a:xfrm>
            <a:off x="16127508" y="8148087"/>
            <a:ext cx="3887693" cy="3887694"/>
          </a:xfrm>
          <a:prstGeom prst="rect">
            <a:avLst/>
          </a:prstGeom>
          <a:ln w="12700">
            <a:miter lim="400000"/>
          </a:ln>
        </p:spPr>
      </p:pic>
      <p:pic>
        <p:nvPicPr>
          <p:cNvPr id="347" name="pasted-image.tiff" descr="pasted-image.tiff"/>
          <p:cNvPicPr>
            <a:picLocks noChangeAspect="1"/>
          </p:cNvPicPr>
          <p:nvPr/>
        </p:nvPicPr>
        <p:blipFill>
          <a:blip r:embed="rId7">
            <a:extLst/>
          </a:blip>
          <a:stretch>
            <a:fillRect/>
          </a:stretch>
        </p:blipFill>
        <p:spPr>
          <a:xfrm>
            <a:off x="10424367" y="8275087"/>
            <a:ext cx="3887693" cy="3887694"/>
          </a:xfrm>
          <a:prstGeom prst="rect">
            <a:avLst/>
          </a:prstGeom>
          <a:ln w="12700">
            <a:miter lim="400000"/>
          </a:ln>
        </p:spPr>
      </p:pic>
      <p:pic>
        <p:nvPicPr>
          <p:cNvPr id="348" name="pasted-image.tiff" descr="pasted-image.tiff"/>
          <p:cNvPicPr>
            <a:picLocks noChangeAspect="1"/>
          </p:cNvPicPr>
          <p:nvPr/>
        </p:nvPicPr>
        <p:blipFill>
          <a:blip r:embed="rId8">
            <a:extLst/>
          </a:blip>
          <a:stretch>
            <a:fillRect/>
          </a:stretch>
        </p:blipFill>
        <p:spPr>
          <a:xfrm>
            <a:off x="4766444" y="8273165"/>
            <a:ext cx="3887693" cy="388769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52" name="Group"/>
          <p:cNvGrpSpPr/>
          <p:nvPr/>
        </p:nvGrpSpPr>
        <p:grpSpPr>
          <a:xfrm>
            <a:off x="2207189" y="1851500"/>
            <a:ext cx="19969622" cy="8658881"/>
            <a:chOff x="0" y="0"/>
            <a:chExt cx="19969621" cy="8658879"/>
          </a:xfrm>
        </p:grpSpPr>
        <p:pic>
          <p:nvPicPr>
            <p:cNvPr id="350" name="iai-nominees.png" descr="iai-nominees.png"/>
            <p:cNvPicPr>
              <a:picLocks noChangeAspect="1"/>
            </p:cNvPicPr>
            <p:nvPr/>
          </p:nvPicPr>
          <p:blipFill>
            <a:blip r:embed="rId2">
              <a:extLst/>
            </a:blip>
            <a:srcRect l="6345" t="63357" r="3316" b="12525"/>
            <a:stretch>
              <a:fillRect/>
            </a:stretch>
          </p:blipFill>
          <p:spPr>
            <a:xfrm>
              <a:off x="0" y="4694396"/>
              <a:ext cx="19969622" cy="3964484"/>
            </a:xfrm>
            <a:prstGeom prst="rect">
              <a:avLst/>
            </a:prstGeom>
            <a:ln w="12700" cap="flat">
              <a:noFill/>
              <a:miter lim="400000"/>
            </a:ln>
            <a:effectLst/>
          </p:spPr>
        </p:pic>
        <p:pic>
          <p:nvPicPr>
            <p:cNvPr id="351" name="iai-nominees.png" descr="iai-nominees.png"/>
            <p:cNvPicPr>
              <a:picLocks noChangeAspect="1"/>
            </p:cNvPicPr>
            <p:nvPr/>
          </p:nvPicPr>
          <p:blipFill>
            <a:blip r:embed="rId2">
              <a:extLst/>
            </a:blip>
            <a:srcRect l="6345" t="25520" r="3316" b="46070"/>
            <a:stretch>
              <a:fillRect/>
            </a:stretch>
          </p:blipFill>
          <p:spPr>
            <a:xfrm>
              <a:off x="0" y="0"/>
              <a:ext cx="19969622" cy="4670028"/>
            </a:xfrm>
            <a:prstGeom prst="rect">
              <a:avLst/>
            </a:prstGeom>
            <a:ln w="12700" cap="flat">
              <a:noFill/>
              <a:miter lim="400000"/>
            </a:ln>
            <a:effectLst/>
          </p:spPr>
        </p:pic>
      </p:grpSp>
      <p:sp>
        <p:nvSpPr>
          <p:cNvPr id="353" name="Vote for IAI board nominees"/>
          <p:cNvSpPr txBox="1"/>
          <p:nvPr/>
        </p:nvSpPr>
        <p:spPr>
          <a:xfrm>
            <a:off x="7107705" y="824219"/>
            <a:ext cx="13459969" cy="11553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Vote for IAI board nominees</a:t>
            </a:r>
          </a:p>
        </p:txBody>
      </p:sp>
      <p:sp>
        <p:nvSpPr>
          <p:cNvPr id="354" name="Become a member at iainstitute.org/join You will receive a ballot via email soon after Voting closes February 27"/>
          <p:cNvSpPr txBox="1"/>
          <p:nvPr/>
        </p:nvSpPr>
        <p:spPr>
          <a:xfrm>
            <a:off x="5624068" y="11031228"/>
            <a:ext cx="13135865" cy="19288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100000"/>
              </a:lnSpc>
              <a:defRPr sz="4000">
                <a:solidFill>
                  <a:schemeClr val="accent1">
                    <a:hueOff val="-136794"/>
                    <a:satOff val="-2150"/>
                    <a:lumOff val="15693"/>
                  </a:schemeClr>
                </a:solidFill>
                <a:latin typeface="Helvetica Neue"/>
                <a:ea typeface="Helvetica Neue"/>
                <a:cs typeface="Helvetica Neue"/>
                <a:sym typeface="Helvetica Neue"/>
              </a:defRPr>
            </a:pPr>
            <a:r>
              <a:rPr b="1"/>
              <a:t>Become a member at </a:t>
            </a:r>
            <a:r>
              <a:rPr b="1" u="sng">
                <a:hlinkClick r:id="rId3" invalidUrl="" action="" tgtFrame="" tooltip="" history="1" highlightClick="0" endSnd="0"/>
              </a:rPr>
              <a:t>iainstitute.org/join</a:t>
            </a:r>
            <a:br/>
            <a:r>
              <a:t>You will receive a ballot via email soon after</a:t>
            </a:r>
            <a:br/>
            <a:r>
              <a:t>Voting closes February 27</a:t>
            </a:r>
          </a:p>
        </p:txBody>
      </p:sp>
      <p:pic>
        <p:nvPicPr>
          <p:cNvPr id="355" name="IAI-logo.png" descr="IAI-logo.png"/>
          <p:cNvPicPr>
            <a:picLocks noChangeAspect="1"/>
          </p:cNvPicPr>
          <p:nvPr/>
        </p:nvPicPr>
        <p:blipFill>
          <a:blip r:embed="rId4">
            <a:extLst/>
          </a:blip>
          <a:stretch>
            <a:fillRect/>
          </a:stretch>
        </p:blipFill>
        <p:spPr>
          <a:xfrm>
            <a:off x="3816326" y="962889"/>
            <a:ext cx="3087243" cy="88628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WIAD GLOBAL LEADERSHIP TEAM"/>
          <p:cNvSpPr txBox="1"/>
          <p:nvPr>
            <p:ph type="body" idx="16"/>
          </p:nvPr>
        </p:nvSpPr>
        <p:spPr>
          <a:xfrm>
            <a:off x="2566925" y="878349"/>
            <a:ext cx="21661305" cy="1053714"/>
          </a:xfrm>
          <a:prstGeom prst="rect">
            <a:avLst/>
          </a:prstGeom>
        </p:spPr>
        <p:txBody>
          <a:bodyPr/>
          <a:lstStyle/>
          <a:p>
            <a:pPr/>
            <a:r>
              <a:t>WIAD GLOBAL LEADERSHIP TEAM </a:t>
            </a:r>
          </a:p>
        </p:txBody>
      </p:sp>
      <p:grpSp>
        <p:nvGrpSpPr>
          <p:cNvPr id="360" name="Group"/>
          <p:cNvGrpSpPr/>
          <p:nvPr/>
        </p:nvGrpSpPr>
        <p:grpSpPr>
          <a:xfrm>
            <a:off x="18251635" y="8134004"/>
            <a:ext cx="3552826" cy="4240992"/>
            <a:chOff x="11938000" y="132596"/>
            <a:chExt cx="3552825" cy="4240991"/>
          </a:xfrm>
        </p:grpSpPr>
        <p:pic>
          <p:nvPicPr>
            <p:cNvPr id="358" name="Whitney.jpg" descr="Whitney.jpg"/>
            <p:cNvPicPr>
              <a:picLocks noChangeAspect="1"/>
            </p:cNvPicPr>
            <p:nvPr/>
          </p:nvPicPr>
          <p:blipFill>
            <a:blip r:embed="rId2">
              <a:extLst/>
            </a:blip>
            <a:srcRect l="0" t="0" r="0" b="0"/>
            <a:stretch>
              <a:fillRect/>
            </a:stretch>
          </p:blipFill>
          <p:spPr>
            <a:xfrm>
              <a:off x="11972776" y="132596"/>
              <a:ext cx="3358311" cy="3358312"/>
            </a:xfrm>
            <a:prstGeom prst="rect">
              <a:avLst/>
            </a:prstGeom>
            <a:ln w="12700" cap="flat">
              <a:noFill/>
              <a:miter lim="400000"/>
            </a:ln>
            <a:effectLst/>
          </p:spPr>
        </p:pic>
        <p:sp>
          <p:nvSpPr>
            <p:cNvPr id="359" name="Whitney Quesenbery…"/>
            <p:cNvSpPr txBox="1"/>
            <p:nvPr/>
          </p:nvSpPr>
          <p:spPr>
            <a:xfrm>
              <a:off x="11938000" y="3681774"/>
              <a:ext cx="3552825" cy="691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546100">
                <a:lnSpc>
                  <a:spcPct val="90000"/>
                </a:lnSpc>
                <a:defRPr sz="2400">
                  <a:solidFill>
                    <a:srgbClr val="000000"/>
                  </a:solidFill>
                  <a:latin typeface="Helvetica Neue Medium"/>
                  <a:ea typeface="Helvetica Neue Medium"/>
                  <a:cs typeface="Helvetica Neue Medium"/>
                  <a:sym typeface="Helvetica Neue Medium"/>
                </a:defRPr>
              </a:pPr>
              <a:r>
                <a:t>Whitney Quesenbery</a:t>
              </a:r>
            </a:p>
            <a:p>
              <a:pPr algn="ctr" defTabSz="546100">
                <a:lnSpc>
                  <a:spcPct val="90000"/>
                </a:lnSpc>
                <a:defRPr cap="none" sz="2400">
                  <a:solidFill>
                    <a:srgbClr val="53585F"/>
                  </a:solidFill>
                  <a:latin typeface="Helvetica Neue Medium"/>
                  <a:ea typeface="Helvetica Neue Medium"/>
                  <a:cs typeface="Helvetica Neue Medium"/>
                  <a:sym typeface="Helvetica Neue Medium"/>
                </a:defRPr>
              </a:pPr>
              <a:r>
                <a:t>Accessibility Director</a:t>
              </a:r>
            </a:p>
          </p:txBody>
        </p:sp>
      </p:grpSp>
      <p:grpSp>
        <p:nvGrpSpPr>
          <p:cNvPr id="363" name="Group"/>
          <p:cNvGrpSpPr/>
          <p:nvPr/>
        </p:nvGrpSpPr>
        <p:grpSpPr>
          <a:xfrm>
            <a:off x="12938564" y="7991692"/>
            <a:ext cx="3744917" cy="4393020"/>
            <a:chOff x="11839475" y="-70230"/>
            <a:chExt cx="3744916" cy="4393018"/>
          </a:xfrm>
        </p:grpSpPr>
        <p:sp>
          <p:nvSpPr>
            <p:cNvPr id="361" name="SIMON CATFORD…"/>
            <p:cNvSpPr txBox="1"/>
            <p:nvPr/>
          </p:nvSpPr>
          <p:spPr>
            <a:xfrm>
              <a:off x="11938000" y="3630974"/>
              <a:ext cx="3552825" cy="691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546100">
                <a:lnSpc>
                  <a:spcPct val="90000"/>
                </a:lnSpc>
                <a:defRPr sz="2400">
                  <a:solidFill>
                    <a:srgbClr val="000000"/>
                  </a:solidFill>
                  <a:latin typeface="Helvetica Neue Medium"/>
                  <a:ea typeface="Helvetica Neue Medium"/>
                  <a:cs typeface="Helvetica Neue Medium"/>
                  <a:sym typeface="Helvetica Neue Medium"/>
                </a:defRPr>
              </a:pPr>
              <a:r>
                <a:t>SIMON CATFORD</a:t>
              </a:r>
            </a:p>
            <a:p>
              <a:pPr algn="ctr" defTabSz="546100">
                <a:lnSpc>
                  <a:spcPct val="90000"/>
                </a:lnSpc>
                <a:defRPr cap="none" sz="2400">
                  <a:solidFill>
                    <a:srgbClr val="53585F"/>
                  </a:solidFill>
                  <a:latin typeface="Helvetica Neue Medium"/>
                  <a:ea typeface="Helvetica Neue Medium"/>
                  <a:cs typeface="Helvetica Neue Medium"/>
                  <a:sym typeface="Helvetica Neue Medium"/>
                </a:defRPr>
              </a:pPr>
              <a:r>
                <a:t>Regional Director</a:t>
              </a:r>
            </a:p>
          </p:txBody>
        </p:sp>
        <p:pic>
          <p:nvPicPr>
            <p:cNvPr id="362" name="pasted-image.png" descr="pasted-image.png"/>
            <p:cNvPicPr>
              <a:picLocks noChangeAspect="1"/>
            </p:cNvPicPr>
            <p:nvPr/>
          </p:nvPicPr>
          <p:blipFill>
            <a:blip r:embed="rId3">
              <a:extLst/>
            </a:blip>
            <a:srcRect l="0" t="0" r="0" b="0"/>
            <a:stretch>
              <a:fillRect/>
            </a:stretch>
          </p:blipFill>
          <p:spPr>
            <a:xfrm>
              <a:off x="11839475" y="-70231"/>
              <a:ext cx="3744917" cy="3744918"/>
            </a:xfrm>
            <a:prstGeom prst="rect">
              <a:avLst/>
            </a:prstGeom>
            <a:ln w="12700" cap="flat">
              <a:noFill/>
              <a:miter lim="400000"/>
            </a:ln>
            <a:effectLst/>
          </p:spPr>
        </p:pic>
      </p:grpSp>
      <p:grpSp>
        <p:nvGrpSpPr>
          <p:cNvPr id="366" name="Group"/>
          <p:cNvGrpSpPr/>
          <p:nvPr/>
        </p:nvGrpSpPr>
        <p:grpSpPr>
          <a:xfrm>
            <a:off x="2566925" y="7930279"/>
            <a:ext cx="3859657" cy="4465044"/>
            <a:chOff x="11803062" y="-142255"/>
            <a:chExt cx="3859655" cy="4465042"/>
          </a:xfrm>
        </p:grpSpPr>
        <p:sp>
          <p:nvSpPr>
            <p:cNvPr id="364" name="SIMON ARRAJ…"/>
            <p:cNvSpPr txBox="1"/>
            <p:nvPr/>
          </p:nvSpPr>
          <p:spPr>
            <a:xfrm>
              <a:off x="11938000" y="3630974"/>
              <a:ext cx="3552825" cy="691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546100">
                <a:lnSpc>
                  <a:spcPct val="90000"/>
                </a:lnSpc>
                <a:defRPr sz="2400">
                  <a:solidFill>
                    <a:srgbClr val="000000"/>
                  </a:solidFill>
                  <a:latin typeface="Helvetica Neue Medium"/>
                  <a:ea typeface="Helvetica Neue Medium"/>
                  <a:cs typeface="Helvetica Neue Medium"/>
                  <a:sym typeface="Helvetica Neue Medium"/>
                </a:defRPr>
              </a:pPr>
              <a:r>
                <a:t>SIMON ARRAJ</a:t>
              </a:r>
            </a:p>
            <a:p>
              <a:pPr algn="ctr" defTabSz="546100">
                <a:lnSpc>
                  <a:spcPct val="90000"/>
                </a:lnSpc>
                <a:defRPr cap="none" sz="2400">
                  <a:solidFill>
                    <a:srgbClr val="53585F"/>
                  </a:solidFill>
                  <a:latin typeface="Helvetica Neue Medium"/>
                  <a:ea typeface="Helvetica Neue Medium"/>
                  <a:cs typeface="Helvetica Neue Medium"/>
                  <a:sym typeface="Helvetica Neue Medium"/>
                </a:defRPr>
              </a:pPr>
              <a:r>
                <a:t>AV Director</a:t>
              </a:r>
            </a:p>
          </p:txBody>
        </p:sp>
        <p:pic>
          <p:nvPicPr>
            <p:cNvPr id="365" name="pasted-image.png" descr="pasted-image.png"/>
            <p:cNvPicPr>
              <a:picLocks noChangeAspect="1"/>
            </p:cNvPicPr>
            <p:nvPr/>
          </p:nvPicPr>
          <p:blipFill>
            <a:blip r:embed="rId4">
              <a:extLst/>
            </a:blip>
            <a:stretch>
              <a:fillRect/>
            </a:stretch>
          </p:blipFill>
          <p:spPr>
            <a:xfrm>
              <a:off x="11803062" y="-142256"/>
              <a:ext cx="3859657" cy="3803106"/>
            </a:xfrm>
            <a:prstGeom prst="rect">
              <a:avLst/>
            </a:prstGeom>
            <a:ln w="12700" cap="flat">
              <a:noFill/>
              <a:miter lim="400000"/>
            </a:ln>
            <a:effectLst/>
          </p:spPr>
        </p:pic>
      </p:grpSp>
      <p:grpSp>
        <p:nvGrpSpPr>
          <p:cNvPr id="369" name="Group"/>
          <p:cNvGrpSpPr/>
          <p:nvPr/>
        </p:nvGrpSpPr>
        <p:grpSpPr>
          <a:xfrm>
            <a:off x="7754522" y="8002262"/>
            <a:ext cx="3798732" cy="4419159"/>
            <a:chOff x="7835790" y="-37090"/>
            <a:chExt cx="3798731" cy="4419157"/>
          </a:xfrm>
        </p:grpSpPr>
        <p:sp>
          <p:nvSpPr>
            <p:cNvPr id="367" name="SHASHANK MANDA…"/>
            <p:cNvSpPr txBox="1"/>
            <p:nvPr/>
          </p:nvSpPr>
          <p:spPr>
            <a:xfrm>
              <a:off x="7835790" y="3690253"/>
              <a:ext cx="3552826" cy="691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546100">
                <a:lnSpc>
                  <a:spcPct val="90000"/>
                </a:lnSpc>
                <a:defRPr sz="2400">
                  <a:solidFill>
                    <a:srgbClr val="000000"/>
                  </a:solidFill>
                  <a:latin typeface="Helvetica Neue Medium"/>
                  <a:ea typeface="Helvetica Neue Medium"/>
                  <a:cs typeface="Helvetica Neue Medium"/>
                  <a:sym typeface="Helvetica Neue Medium"/>
                </a:defRPr>
              </a:pPr>
              <a:r>
                <a:t>SHASHANK MANDA</a:t>
              </a:r>
            </a:p>
            <a:p>
              <a:pPr algn="ctr" defTabSz="546100">
                <a:lnSpc>
                  <a:spcPct val="90000"/>
                </a:lnSpc>
                <a:defRPr cap="none" sz="2400">
                  <a:solidFill>
                    <a:srgbClr val="53585F"/>
                  </a:solidFill>
                  <a:latin typeface="Helvetica Neue Medium"/>
                  <a:ea typeface="Helvetica Neue Medium"/>
                  <a:cs typeface="Helvetica Neue Medium"/>
                  <a:sym typeface="Helvetica Neue Medium"/>
                </a:defRPr>
              </a:pPr>
              <a:r>
                <a:t>Regional Director</a:t>
              </a:r>
            </a:p>
          </p:txBody>
        </p:sp>
        <p:pic>
          <p:nvPicPr>
            <p:cNvPr id="368" name="pasted-image.png" descr="pasted-image.png"/>
            <p:cNvPicPr>
              <a:picLocks noChangeAspect="1"/>
            </p:cNvPicPr>
            <p:nvPr/>
          </p:nvPicPr>
          <p:blipFill>
            <a:blip r:embed="rId5">
              <a:extLst/>
            </a:blip>
            <a:srcRect l="0" t="0" r="2463" b="3724"/>
            <a:stretch>
              <a:fillRect/>
            </a:stretch>
          </p:blipFill>
          <p:spPr>
            <a:xfrm>
              <a:off x="7853253" y="-37091"/>
              <a:ext cx="3781270" cy="3611133"/>
            </a:xfrm>
            <a:prstGeom prst="rect">
              <a:avLst/>
            </a:prstGeom>
            <a:ln w="12700" cap="flat">
              <a:noFill/>
              <a:miter lim="400000"/>
            </a:ln>
            <a:effectLst/>
          </p:spPr>
        </p:pic>
      </p:grpSp>
      <p:grpSp>
        <p:nvGrpSpPr>
          <p:cNvPr id="372" name="Group"/>
          <p:cNvGrpSpPr/>
          <p:nvPr/>
        </p:nvGrpSpPr>
        <p:grpSpPr>
          <a:xfrm>
            <a:off x="17935409" y="2595351"/>
            <a:ext cx="3905291" cy="4276401"/>
            <a:chOff x="11761768" y="-102924"/>
            <a:chExt cx="3905289" cy="4276400"/>
          </a:xfrm>
        </p:grpSpPr>
        <p:pic>
          <p:nvPicPr>
            <p:cNvPr id="370" name="pasted-image.png" descr="pasted-image.png"/>
            <p:cNvPicPr>
              <a:picLocks noChangeAspect="1"/>
            </p:cNvPicPr>
            <p:nvPr/>
          </p:nvPicPr>
          <p:blipFill>
            <a:blip r:embed="rId6">
              <a:extLst/>
            </a:blip>
            <a:srcRect l="0" t="5024" r="0" b="0"/>
            <a:stretch>
              <a:fillRect/>
            </a:stretch>
          </p:blipFill>
          <p:spPr>
            <a:xfrm>
              <a:off x="11761768" y="-102925"/>
              <a:ext cx="3905290" cy="3600767"/>
            </a:xfrm>
            <a:prstGeom prst="rect">
              <a:avLst/>
            </a:prstGeom>
            <a:ln w="12700" cap="flat">
              <a:noFill/>
              <a:miter lim="400000"/>
            </a:ln>
            <a:effectLst/>
          </p:spPr>
        </p:pic>
        <p:sp>
          <p:nvSpPr>
            <p:cNvPr id="371" name="JOSE RENE GUTIERREZ…"/>
            <p:cNvSpPr txBox="1"/>
            <p:nvPr/>
          </p:nvSpPr>
          <p:spPr>
            <a:xfrm>
              <a:off x="11905002" y="3481663"/>
              <a:ext cx="3552826" cy="691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1" indent="0" algn="ctr" defTabSz="546100">
                <a:lnSpc>
                  <a:spcPct val="90000"/>
                </a:lnSpc>
                <a:defRPr sz="2400">
                  <a:solidFill>
                    <a:srgbClr val="000000"/>
                  </a:solidFill>
                  <a:latin typeface="Helvetica Neue Medium"/>
                  <a:ea typeface="Helvetica Neue Medium"/>
                  <a:cs typeface="Helvetica Neue Medium"/>
                  <a:sym typeface="Helvetica Neue Medium"/>
                </a:defRPr>
              </a:pPr>
              <a:r>
                <a:t>JOSE RENE GUTIERREZ</a:t>
              </a:r>
            </a:p>
            <a:p>
              <a:pPr lvl="1" indent="0" algn="ctr" defTabSz="546100">
                <a:lnSpc>
                  <a:spcPct val="90000"/>
                </a:lnSpc>
                <a:defRPr cap="none" sz="2400">
                  <a:solidFill>
                    <a:srgbClr val="53585F"/>
                  </a:solidFill>
                  <a:latin typeface="Helvetica Neue Medium"/>
                  <a:ea typeface="Helvetica Neue Medium"/>
                  <a:cs typeface="Helvetica Neue Medium"/>
                  <a:sym typeface="Helvetica Neue Medium"/>
                </a:defRPr>
              </a:pPr>
              <a:r>
                <a:t>Regional Director</a:t>
              </a:r>
            </a:p>
          </p:txBody>
        </p:sp>
      </p:grpSp>
      <p:grpSp>
        <p:nvGrpSpPr>
          <p:cNvPr id="375" name="Group"/>
          <p:cNvGrpSpPr/>
          <p:nvPr/>
        </p:nvGrpSpPr>
        <p:grpSpPr>
          <a:xfrm>
            <a:off x="7910576" y="2565807"/>
            <a:ext cx="3552826" cy="4335489"/>
            <a:chOff x="11938000" y="0"/>
            <a:chExt cx="3552825" cy="4335487"/>
          </a:xfrm>
        </p:grpSpPr>
        <p:pic>
          <p:nvPicPr>
            <p:cNvPr id="373" name="EvgeniMinchev.png" descr="EvgeniMinchev.png"/>
            <p:cNvPicPr>
              <a:picLocks noChangeAspect="1"/>
            </p:cNvPicPr>
            <p:nvPr/>
          </p:nvPicPr>
          <p:blipFill>
            <a:blip r:embed="rId7">
              <a:extLst/>
            </a:blip>
            <a:srcRect l="0" t="598" r="0" b="598"/>
            <a:stretch>
              <a:fillRect/>
            </a:stretch>
          </p:blipFill>
          <p:spPr>
            <a:xfrm>
              <a:off x="11943019" y="0"/>
              <a:ext cx="3542627" cy="3500198"/>
            </a:xfrm>
            <a:prstGeom prst="rect">
              <a:avLst/>
            </a:prstGeom>
            <a:ln w="12700" cap="flat">
              <a:noFill/>
              <a:miter lim="400000"/>
            </a:ln>
            <a:effectLst/>
          </p:spPr>
        </p:pic>
        <p:sp>
          <p:nvSpPr>
            <p:cNvPr id="374" name="evgeni minchev…"/>
            <p:cNvSpPr txBox="1"/>
            <p:nvPr/>
          </p:nvSpPr>
          <p:spPr>
            <a:xfrm>
              <a:off x="11938000" y="3643674"/>
              <a:ext cx="3552825" cy="691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546100">
                <a:lnSpc>
                  <a:spcPct val="90000"/>
                </a:lnSpc>
                <a:defRPr sz="2400">
                  <a:solidFill>
                    <a:srgbClr val="000000"/>
                  </a:solidFill>
                  <a:latin typeface="Helvetica Neue Medium"/>
                  <a:ea typeface="Helvetica Neue Medium"/>
                  <a:cs typeface="Helvetica Neue Medium"/>
                  <a:sym typeface="Helvetica Neue Medium"/>
                </a:defRPr>
              </a:pPr>
              <a:r>
                <a:t>evgeni minchev</a:t>
              </a:r>
            </a:p>
            <a:p>
              <a:pPr algn="ctr" defTabSz="546100">
                <a:lnSpc>
                  <a:spcPct val="90000"/>
                </a:lnSpc>
                <a:defRPr cap="none" sz="2400">
                  <a:solidFill>
                    <a:srgbClr val="53585F"/>
                  </a:solidFill>
                  <a:latin typeface="Helvetica Neue Medium"/>
                  <a:ea typeface="Helvetica Neue Medium"/>
                  <a:cs typeface="Helvetica Neue Medium"/>
                  <a:sym typeface="Helvetica Neue Medium"/>
                </a:defRPr>
              </a:pPr>
              <a:r>
                <a:t>Executive Producer</a:t>
              </a:r>
            </a:p>
          </p:txBody>
        </p:sp>
      </p:grpSp>
      <p:grpSp>
        <p:nvGrpSpPr>
          <p:cNvPr id="378" name="Group"/>
          <p:cNvGrpSpPr/>
          <p:nvPr/>
        </p:nvGrpSpPr>
        <p:grpSpPr>
          <a:xfrm>
            <a:off x="2566925" y="2303081"/>
            <a:ext cx="4039064" cy="4560115"/>
            <a:chOff x="11753865" y="-237326"/>
            <a:chExt cx="4039063" cy="4560113"/>
          </a:xfrm>
        </p:grpSpPr>
        <p:sp>
          <p:nvSpPr>
            <p:cNvPr id="376" name="CHEriANA GRIGGS…"/>
            <p:cNvSpPr txBox="1"/>
            <p:nvPr/>
          </p:nvSpPr>
          <p:spPr>
            <a:xfrm>
              <a:off x="11938000" y="3630974"/>
              <a:ext cx="3552825" cy="691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546100">
                <a:lnSpc>
                  <a:spcPct val="90000"/>
                </a:lnSpc>
                <a:defRPr sz="2400">
                  <a:solidFill>
                    <a:srgbClr val="000000"/>
                  </a:solidFill>
                  <a:latin typeface="Helvetica Neue Medium"/>
                  <a:ea typeface="Helvetica Neue Medium"/>
                  <a:cs typeface="Helvetica Neue Medium"/>
                  <a:sym typeface="Helvetica Neue Medium"/>
                </a:defRPr>
              </a:pPr>
              <a:r>
                <a:t>CHEriANA GRIGGS</a:t>
              </a:r>
            </a:p>
            <a:p>
              <a:pPr algn="ctr" defTabSz="546100">
                <a:lnSpc>
                  <a:spcPct val="90000"/>
                </a:lnSpc>
                <a:defRPr cap="none" sz="2400">
                  <a:solidFill>
                    <a:srgbClr val="53585F"/>
                  </a:solidFill>
                  <a:latin typeface="Helvetica Neue Medium"/>
                  <a:ea typeface="Helvetica Neue Medium"/>
                  <a:cs typeface="Helvetica Neue Medium"/>
                  <a:sym typeface="Helvetica Neue Medium"/>
                </a:defRPr>
              </a:pPr>
              <a:r>
                <a:t>Social Media Director</a:t>
              </a:r>
            </a:p>
          </p:txBody>
        </p:sp>
        <p:pic>
          <p:nvPicPr>
            <p:cNvPr id="377" name="pasted-image.png" descr="pasted-image.png"/>
            <p:cNvPicPr>
              <a:picLocks noChangeAspect="1"/>
            </p:cNvPicPr>
            <p:nvPr/>
          </p:nvPicPr>
          <p:blipFill>
            <a:blip r:embed="rId8">
              <a:extLst/>
            </a:blip>
            <a:stretch>
              <a:fillRect/>
            </a:stretch>
          </p:blipFill>
          <p:spPr>
            <a:xfrm>
              <a:off x="11753865" y="-237327"/>
              <a:ext cx="4039064" cy="3879818"/>
            </a:xfrm>
            <a:prstGeom prst="rect">
              <a:avLst/>
            </a:prstGeom>
            <a:ln w="12700" cap="flat">
              <a:noFill/>
              <a:miter lim="400000"/>
            </a:ln>
            <a:effectLst/>
          </p:spPr>
        </p:pic>
      </p:grpSp>
      <p:grpSp>
        <p:nvGrpSpPr>
          <p:cNvPr id="381" name="Group"/>
          <p:cNvGrpSpPr/>
          <p:nvPr/>
        </p:nvGrpSpPr>
        <p:grpSpPr>
          <a:xfrm>
            <a:off x="12905589" y="2478800"/>
            <a:ext cx="3763866" cy="4437277"/>
            <a:chOff x="11961812" y="-216089"/>
            <a:chExt cx="3763865" cy="4437276"/>
          </a:xfrm>
        </p:grpSpPr>
        <p:sp>
          <p:nvSpPr>
            <p:cNvPr id="379" name="GRACE LAU…"/>
            <p:cNvSpPr txBox="1"/>
            <p:nvPr/>
          </p:nvSpPr>
          <p:spPr>
            <a:xfrm>
              <a:off x="11976100" y="3529374"/>
              <a:ext cx="3552825" cy="691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546100">
                <a:lnSpc>
                  <a:spcPct val="90000"/>
                </a:lnSpc>
                <a:defRPr sz="2400">
                  <a:solidFill>
                    <a:srgbClr val="000000"/>
                  </a:solidFill>
                  <a:latin typeface="Helvetica Neue Medium"/>
                  <a:ea typeface="Helvetica Neue Medium"/>
                  <a:cs typeface="Helvetica Neue Medium"/>
                  <a:sym typeface="Helvetica Neue Medium"/>
                </a:defRPr>
              </a:pPr>
              <a:r>
                <a:t>GRACE LAU</a:t>
              </a:r>
            </a:p>
            <a:p>
              <a:pPr algn="ctr" defTabSz="546100">
                <a:lnSpc>
                  <a:spcPct val="90000"/>
                </a:lnSpc>
                <a:defRPr cap="none" sz="2400">
                  <a:solidFill>
                    <a:srgbClr val="53585F"/>
                  </a:solidFill>
                  <a:latin typeface="Helvetica Neue Medium"/>
                  <a:ea typeface="Helvetica Neue Medium"/>
                  <a:cs typeface="Helvetica Neue Medium"/>
                  <a:sym typeface="Helvetica Neue Medium"/>
                </a:defRPr>
              </a:pPr>
              <a:r>
                <a:t>Web Administrator</a:t>
              </a:r>
            </a:p>
          </p:txBody>
        </p:sp>
        <p:pic>
          <p:nvPicPr>
            <p:cNvPr id="380" name="pasted-image.png" descr="pasted-image.png"/>
            <p:cNvPicPr>
              <a:picLocks noChangeAspect="1"/>
            </p:cNvPicPr>
            <p:nvPr/>
          </p:nvPicPr>
          <p:blipFill>
            <a:blip r:embed="rId9">
              <a:extLst/>
            </a:blip>
            <a:stretch>
              <a:fillRect/>
            </a:stretch>
          </p:blipFill>
          <p:spPr>
            <a:xfrm>
              <a:off x="11961812" y="-216090"/>
              <a:ext cx="3763867" cy="369568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WE are committed to your safety"/>
          <p:cNvSpPr txBox="1"/>
          <p:nvPr>
            <p:ph type="body" idx="13"/>
          </p:nvPr>
        </p:nvSpPr>
        <p:spPr>
          <a:xfrm>
            <a:off x="2469389" y="4000500"/>
            <a:ext cx="21661305" cy="1053713"/>
          </a:xfrm>
          <a:prstGeom prst="rect">
            <a:avLst/>
          </a:prstGeom>
        </p:spPr>
        <p:txBody>
          <a:bodyPr/>
          <a:lstStyle/>
          <a:p>
            <a:pPr/>
            <a:r>
              <a:t>WE are committed to your safety</a:t>
            </a:r>
          </a:p>
        </p:txBody>
      </p:sp>
      <p:sp>
        <p:nvSpPr>
          <p:cNvPr id="384" name="The Board of Directors of the Information Architecture Institute have drafted a code of conduct to be agreed to and upheld by any member of the global and local volunteer teams. This code of conduct applies to all volunteers, all locations, all attendees, and all speakers of World IA Day.…"/>
          <p:cNvSpPr txBox="1"/>
          <p:nvPr>
            <p:ph type="body" idx="14"/>
          </p:nvPr>
        </p:nvSpPr>
        <p:spPr>
          <a:xfrm>
            <a:off x="2469389" y="5570604"/>
            <a:ext cx="19599157" cy="4127502"/>
          </a:xfrm>
          <a:prstGeom prst="rect">
            <a:avLst/>
          </a:prstGeom>
        </p:spPr>
        <p:txBody>
          <a:bodyPr/>
          <a:lstStyle/>
          <a:p>
            <a:pPr defTabSz="584200">
              <a:lnSpc>
                <a:spcPct val="110000"/>
              </a:lnSpc>
              <a:defRPr cap="none" sz="4200">
                <a:solidFill>
                  <a:srgbClr val="53585F"/>
                </a:solidFill>
                <a:latin typeface="+mn-lt"/>
                <a:ea typeface="+mn-ea"/>
                <a:cs typeface="+mn-cs"/>
                <a:sym typeface="Helvetica Light"/>
              </a:defRPr>
            </a:pPr>
            <a:r>
              <a:t>The Board of Directors of the Information Architecture Institute have drafted a code of conduct to be agreed to and upheld by any member of the global and local volunteer teams. This code of conduct applies to all volunteers, all locations, all attendees, and all speakers of World IA Day.</a:t>
            </a:r>
          </a:p>
          <a:p>
            <a:pPr defTabSz="584200">
              <a:lnSpc>
                <a:spcPct val="110000"/>
              </a:lnSpc>
              <a:defRPr cap="none" sz="4200">
                <a:solidFill>
                  <a:srgbClr val="53585F"/>
                </a:solidFill>
                <a:latin typeface="+mn-lt"/>
                <a:ea typeface="+mn-ea"/>
                <a:cs typeface="+mn-cs"/>
                <a:sym typeface="Helvetica Light"/>
              </a:defRPr>
            </a:pPr>
          </a:p>
          <a:p>
            <a:pPr defTabSz="584200">
              <a:lnSpc>
                <a:spcPct val="110000"/>
              </a:lnSpc>
              <a:defRPr cap="none" sz="4200">
                <a:solidFill>
                  <a:srgbClr val="53585F"/>
                </a:solidFill>
                <a:latin typeface="+mn-lt"/>
                <a:ea typeface="+mn-ea"/>
                <a:cs typeface="+mn-cs"/>
                <a:sym typeface="Helvetica Light"/>
              </a:defRPr>
            </a:pPr>
            <a:r>
              <a:t>We do not tolerate harassment of participants, speakers or volunteers in any form.</a:t>
            </a:r>
          </a:p>
        </p:txBody>
      </p:sp>
      <p:sp>
        <p:nvSpPr>
          <p:cNvPr id="385" name="We are listening: safety@worldiaday.org"/>
          <p:cNvSpPr txBox="1"/>
          <p:nvPr/>
        </p:nvSpPr>
        <p:spPr>
          <a:xfrm>
            <a:off x="2469389" y="10414292"/>
            <a:ext cx="9951416"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300">
                <a:solidFill>
                  <a:srgbClr val="53585F"/>
                </a:solidFill>
                <a:latin typeface="Helvetica Neue Medium"/>
                <a:ea typeface="Helvetica Neue Medium"/>
                <a:cs typeface="Helvetica Neue Medium"/>
                <a:sym typeface="Helvetica Neue Medium"/>
              </a:defRPr>
            </a:pPr>
            <a:r>
              <a:t>We are listening: </a:t>
            </a:r>
            <a:r>
              <a:rPr u="sng">
                <a:hlinkClick r:id="rId2" invalidUrl="" action="" tgtFrame="" tooltip="" history="1" highlightClick="0" endSnd="0"/>
              </a:rPr>
              <a:t>safety@worldiaday.org</a:t>
            </a:r>
          </a:p>
        </p:txBody>
      </p:sp>
      <p:sp>
        <p:nvSpPr>
          <p:cNvPr id="386" name="worldiaday.org/code-of-conduct"/>
          <p:cNvSpPr txBox="1"/>
          <p:nvPr/>
        </p:nvSpPr>
        <p:spPr>
          <a:xfrm>
            <a:off x="2469389" y="11155950"/>
            <a:ext cx="7319748" cy="7214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10000"/>
              </a:lnSpc>
              <a:defRPr cap="none" sz="4100" u="sng">
                <a:solidFill>
                  <a:srgbClr val="53585F"/>
                </a:solidFill>
                <a:hlinkClick r:id="rId3" invalidUrl="" action="" tgtFrame="" tooltip="" history="1" highlightClick="0" endSnd="0"/>
              </a:defRPr>
            </a:lvl1pPr>
          </a:lstStyle>
          <a:p>
            <a:pPr>
              <a:defRPr u="none">
                <a:latin typeface="+mn-lt"/>
                <a:ea typeface="+mn-ea"/>
                <a:cs typeface="+mn-cs"/>
                <a:sym typeface="Helvetica Light"/>
              </a:defRPr>
            </a:pPr>
            <a:r>
              <a:rPr u="sng">
                <a:latin typeface="+mj-lt"/>
                <a:ea typeface="+mj-ea"/>
                <a:cs typeface="+mj-cs"/>
                <a:sym typeface="Helvetica Neue Light"/>
                <a:hlinkClick r:id="rId3" invalidUrl="" action="" tgtFrame="" tooltip="" history="1" highlightClick="0" endSnd="0"/>
              </a:rPr>
              <a:t>worldiaday.org/code-of-conduct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WORLD IA DAY 2018 WELCOME VIDEO"/>
          <p:cNvSpPr txBox="1"/>
          <p:nvPr>
            <p:ph type="title"/>
          </p:nvPr>
        </p:nvSpPr>
        <p:spPr>
          <a:xfrm>
            <a:off x="1695450" y="-977900"/>
            <a:ext cx="20993100" cy="3416300"/>
          </a:xfrm>
          <a:prstGeom prst="rect">
            <a:avLst/>
          </a:prstGeom>
        </p:spPr>
        <p:txBody>
          <a:bodyPr/>
          <a:lstStyle>
            <a:lvl1pPr>
              <a:defRPr b="1" sz="7000" u="sng">
                <a:hlinkClick r:id="rId2" invalidUrl="" action="" tgtFrame="" tooltip="" history="1" highlightClick="0" endSnd="0"/>
              </a:defRPr>
            </a:lvl1pPr>
          </a:lstStyle>
          <a:p>
            <a:pPr>
              <a:defRPr u="none"/>
            </a:pPr>
            <a:r>
              <a:rPr u="sng">
                <a:hlinkClick r:id="rId2" invalidUrl="" action="" tgtFrame="" tooltip="" history="1" highlightClick="0" endSnd="0"/>
              </a:rPr>
              <a:t>WORLD IA DAY 2018 WELCOME VIDEO</a:t>
            </a:r>
          </a:p>
        </p:txBody>
      </p:sp>
      <p:grpSp>
        <p:nvGrpSpPr>
          <p:cNvPr id="392" name="Group">
            <a:hlinkClick r:id="rId2" invalidUrl="" action="" tgtFrame="" tooltip="" history="1" highlightClick="0" endSnd="0"/>
          </p:cNvPr>
          <p:cNvGrpSpPr/>
          <p:nvPr/>
        </p:nvGrpSpPr>
        <p:grpSpPr>
          <a:xfrm>
            <a:off x="5384601" y="3638550"/>
            <a:ext cx="13614897" cy="7204373"/>
            <a:chOff x="0" y="0"/>
            <a:chExt cx="13614896" cy="7204372"/>
          </a:xfrm>
        </p:grpSpPr>
        <p:pic>
          <p:nvPicPr>
            <p:cNvPr id="389" name="Screen Shot 2018-02-12 at 5.54.38 PM.png" descr="Screen Shot 2018-02-12 at 5.54.38 PM.png"/>
            <p:cNvPicPr>
              <a:picLocks noChangeAspect="1"/>
            </p:cNvPicPr>
            <p:nvPr/>
          </p:nvPicPr>
          <p:blipFill>
            <a:blip r:embed="rId3">
              <a:extLst/>
            </a:blip>
            <a:srcRect l="828" t="0" r="0" b="1343"/>
            <a:stretch>
              <a:fillRect/>
            </a:stretch>
          </p:blipFill>
          <p:spPr>
            <a:xfrm>
              <a:off x="0" y="0"/>
              <a:ext cx="13614897" cy="7204373"/>
            </a:xfrm>
            <a:prstGeom prst="rect">
              <a:avLst/>
            </a:prstGeom>
            <a:ln w="12700" cap="flat">
              <a:noFill/>
              <a:miter lim="400000"/>
            </a:ln>
            <a:effectLst/>
          </p:spPr>
        </p:pic>
        <p:sp>
          <p:nvSpPr>
            <p:cNvPr id="390" name="Circle"/>
            <p:cNvSpPr/>
            <p:nvPr/>
          </p:nvSpPr>
          <p:spPr>
            <a:xfrm>
              <a:off x="5270797" y="2065635"/>
              <a:ext cx="3073203" cy="3073202"/>
            </a:xfrm>
            <a:prstGeom prst="ellipse">
              <a:avLst/>
            </a:prstGeom>
            <a:solidFill>
              <a:schemeClr val="accent6">
                <a:hueOff val="178658"/>
                <a:satOff val="-2415"/>
                <a:lumOff val="-35555"/>
              </a:schemeClr>
            </a:solidFill>
            <a:ln w="12700" cap="flat">
              <a:noFill/>
              <a:miter lim="400000"/>
            </a:ln>
            <a:effectLst/>
          </p:spPr>
          <p:txBody>
            <a:bodyPr wrap="square" lIns="50800" tIns="50800" rIns="50800" bIns="50800" numCol="1" anchor="ctr">
              <a:noAutofit/>
            </a:bodyPr>
            <a:lstStyle/>
            <a:p>
              <a:pPr algn="ctr">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91" name="Triangle"/>
            <p:cNvSpPr/>
            <p:nvPr/>
          </p:nvSpPr>
          <p:spPr>
            <a:xfrm flipH="1" rot="5400000">
              <a:off x="6375598" y="2967235"/>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cap="none"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 location welcome slides… ]"/>
          <p:cNvSpPr txBox="1"/>
          <p:nvPr>
            <p:ph type="title"/>
          </p:nvPr>
        </p:nvSpPr>
        <p:spPr>
          <a:prstGeom prst="rect">
            <a:avLst/>
          </a:prstGeom>
        </p:spPr>
        <p:txBody>
          <a:bodyPr/>
          <a:lstStyle/>
          <a:p>
            <a:pPr/>
            <a:r>
              <a:t>[ location welcome slides… ]</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Neue Light"/>
        <a:ea typeface="Helvetica Neue Light"/>
        <a:cs typeface="Helvetica Neue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0"/>
          </a:spcBef>
          <a:spcAft>
            <a:spcPts val="0"/>
          </a:spcAft>
          <a:buClrTx/>
          <a:buSzTx/>
          <a:buFontTx/>
          <a:buNone/>
          <a:tabLst/>
          <a:defRPr b="0" baseline="0" cap="all" i="0" spc="0" strike="noStrike" sz="7000" u="none" kumimoji="0" normalizeH="0">
            <a:ln>
              <a:noFill/>
            </a:ln>
            <a:solidFill>
              <a:srgbClr val="FFFFFF"/>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Neue Light"/>
        <a:ea typeface="Helvetica Neue Light"/>
        <a:cs typeface="Helvetica Neue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0"/>
          </a:spcBef>
          <a:spcAft>
            <a:spcPts val="0"/>
          </a:spcAft>
          <a:buClrTx/>
          <a:buSzTx/>
          <a:buFontTx/>
          <a:buNone/>
          <a:tabLst/>
          <a:defRPr b="0" baseline="0" cap="all" i="0" spc="0" strike="noStrike" sz="7000" u="none" kumimoji="0" normalizeH="0">
            <a:ln>
              <a:noFill/>
            </a:ln>
            <a:solidFill>
              <a:srgbClr val="FFFFFF"/>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